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sldIdLst>
    <p:sldId id="691" r:id="rId2"/>
    <p:sldId id="639" r:id="rId3"/>
    <p:sldId id="660" r:id="rId4"/>
    <p:sldId id="661" r:id="rId5"/>
    <p:sldId id="663" r:id="rId6"/>
    <p:sldId id="662" r:id="rId7"/>
    <p:sldId id="664" r:id="rId8"/>
    <p:sldId id="665" r:id="rId9"/>
    <p:sldId id="667" r:id="rId10"/>
    <p:sldId id="666" r:id="rId11"/>
    <p:sldId id="668" r:id="rId12"/>
    <p:sldId id="669" r:id="rId13"/>
    <p:sldId id="671" r:id="rId14"/>
    <p:sldId id="670" r:id="rId15"/>
    <p:sldId id="672" r:id="rId16"/>
    <p:sldId id="673" r:id="rId17"/>
    <p:sldId id="674" r:id="rId18"/>
    <p:sldId id="675" r:id="rId19"/>
    <p:sldId id="676" r:id="rId20"/>
    <p:sldId id="677" r:id="rId21"/>
    <p:sldId id="678" r:id="rId22"/>
    <p:sldId id="689" r:id="rId23"/>
    <p:sldId id="680" r:id="rId24"/>
    <p:sldId id="682" r:id="rId25"/>
    <p:sldId id="683" r:id="rId26"/>
    <p:sldId id="684" r:id="rId27"/>
    <p:sldId id="681" r:id="rId28"/>
    <p:sldId id="685" r:id="rId29"/>
    <p:sldId id="686" r:id="rId30"/>
    <p:sldId id="690"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A2B6"/>
    <a:srgbClr val="00205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9E14A-414B-453A-8282-007C528A14EB}" v="487" dt="2024-03-29T20:03:31.1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8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4A39E14A-414B-453A-8282-007C528A14EB}"/>
    <pc:docChg chg="undo custSel addSld delSld modSld sldOrd modMainMaster">
      <pc:chgData name="Ed Godfrey" userId="61aa7c48ee0e3db0" providerId="LiveId" clId="{4A39E14A-414B-453A-8282-007C528A14EB}" dt="2024-03-29T20:03:33.087" v="1343" actId="47"/>
      <pc:docMkLst>
        <pc:docMk/>
      </pc:docMkLst>
      <pc:sldChg chg="addSp delSp modSp del mod">
        <pc:chgData name="Ed Godfrey" userId="61aa7c48ee0e3db0" providerId="LiveId" clId="{4A39E14A-414B-453A-8282-007C528A14EB}" dt="2024-03-29T15:45:54.710" v="174" actId="47"/>
        <pc:sldMkLst>
          <pc:docMk/>
          <pc:sldMk cId="286626818" sldId="636"/>
        </pc:sldMkLst>
        <pc:picChg chg="add mod ord">
          <ac:chgData name="Ed Godfrey" userId="61aa7c48ee0e3db0" providerId="LiveId" clId="{4A39E14A-414B-453A-8282-007C528A14EB}" dt="2024-03-29T15:41:11.550" v="4" actId="167"/>
          <ac:picMkLst>
            <pc:docMk/>
            <pc:sldMk cId="286626818" sldId="636"/>
            <ac:picMk id="5" creationId="{957545A3-49F4-CE95-5BAD-B987C8829FF7}"/>
          </ac:picMkLst>
        </pc:picChg>
        <pc:picChg chg="del">
          <ac:chgData name="Ed Godfrey" userId="61aa7c48ee0e3db0" providerId="LiveId" clId="{4A39E14A-414B-453A-8282-007C528A14EB}" dt="2024-03-29T15:40:44.240" v="0" actId="21"/>
          <ac:picMkLst>
            <pc:docMk/>
            <pc:sldMk cId="286626818" sldId="636"/>
            <ac:picMk id="10" creationId="{11581C1A-C15C-433A-8F7E-BBC4FBA0C47C}"/>
          </ac:picMkLst>
        </pc:picChg>
      </pc:sldChg>
      <pc:sldChg chg="addSp modSp mod ord setBg modAnim">
        <pc:chgData name="Ed Godfrey" userId="61aa7c48ee0e3db0" providerId="LiveId" clId="{4A39E14A-414B-453A-8282-007C528A14EB}" dt="2024-03-29T15:59:10.358" v="307"/>
        <pc:sldMkLst>
          <pc:docMk/>
          <pc:sldMk cId="311053673" sldId="639"/>
        </pc:sldMkLst>
        <pc:spChg chg="add mod">
          <ac:chgData name="Ed Godfrey" userId="61aa7c48ee0e3db0" providerId="LiveId" clId="{4A39E14A-414B-453A-8282-007C528A14EB}" dt="2024-03-29T15:58:48.549" v="304" actId="6549"/>
          <ac:spMkLst>
            <pc:docMk/>
            <pc:sldMk cId="311053673" sldId="639"/>
            <ac:spMk id="2" creationId="{A30F4DE2-A1AE-3A83-46AB-781CBB8AB410}"/>
          </ac:spMkLst>
        </pc:spChg>
        <pc:spChg chg="mod">
          <ac:chgData name="Ed Godfrey" userId="61aa7c48ee0e3db0" providerId="LiveId" clId="{4A39E14A-414B-453A-8282-007C528A14EB}" dt="2024-03-29T15:48:13.007" v="201" actId="255"/>
          <ac:spMkLst>
            <pc:docMk/>
            <pc:sldMk cId="311053673" sldId="639"/>
            <ac:spMk id="3" creationId="{9E3293C3-2021-04F5-B3B2-149081BCD341}"/>
          </ac:spMkLst>
        </pc:spChg>
        <pc:spChg chg="mod">
          <ac:chgData name="Ed Godfrey" userId="61aa7c48ee0e3db0" providerId="LiveId" clId="{4A39E14A-414B-453A-8282-007C528A14EB}" dt="2024-03-29T15:56:43.781" v="275" actId="14100"/>
          <ac:spMkLst>
            <pc:docMk/>
            <pc:sldMk cId="311053673" sldId="639"/>
            <ac:spMk id="6" creationId="{27341E30-1523-0531-D0E1-7D6824619EE0}"/>
          </ac:spMkLst>
        </pc:spChg>
        <pc:picChg chg="add mod ord">
          <ac:chgData name="Ed Godfrey" userId="61aa7c48ee0e3db0" providerId="LiveId" clId="{4A39E14A-414B-453A-8282-007C528A14EB}" dt="2024-03-29T15:56:23.931" v="273" actId="167"/>
          <ac:picMkLst>
            <pc:docMk/>
            <pc:sldMk cId="311053673" sldId="639"/>
            <ac:picMk id="5" creationId="{3C2A7351-0B4D-4B8D-5506-34272419088A}"/>
          </ac:picMkLst>
        </pc:picChg>
      </pc:sldChg>
      <pc:sldChg chg="del">
        <pc:chgData name="Ed Godfrey" userId="61aa7c48ee0e3db0" providerId="LiveId" clId="{4A39E14A-414B-453A-8282-007C528A14EB}" dt="2024-03-29T20:02:22.318" v="1323" actId="47"/>
        <pc:sldMkLst>
          <pc:docMk/>
          <pc:sldMk cId="2923868117" sldId="643"/>
        </pc:sldMkLst>
      </pc:sldChg>
      <pc:sldChg chg="del">
        <pc:chgData name="Ed Godfrey" userId="61aa7c48ee0e3db0" providerId="LiveId" clId="{4A39E14A-414B-453A-8282-007C528A14EB}" dt="2024-03-29T20:02:22.725" v="1325" actId="47"/>
        <pc:sldMkLst>
          <pc:docMk/>
          <pc:sldMk cId="3650362192" sldId="645"/>
        </pc:sldMkLst>
      </pc:sldChg>
      <pc:sldChg chg="del">
        <pc:chgData name="Ed Godfrey" userId="61aa7c48ee0e3db0" providerId="LiveId" clId="{4A39E14A-414B-453A-8282-007C528A14EB}" dt="2024-03-29T20:02:23.097" v="1326" actId="47"/>
        <pc:sldMkLst>
          <pc:docMk/>
          <pc:sldMk cId="534125516" sldId="648"/>
        </pc:sldMkLst>
      </pc:sldChg>
      <pc:sldChg chg="del">
        <pc:chgData name="Ed Godfrey" userId="61aa7c48ee0e3db0" providerId="LiveId" clId="{4A39E14A-414B-453A-8282-007C528A14EB}" dt="2024-03-29T20:02:22.519" v="1324" actId="47"/>
        <pc:sldMkLst>
          <pc:docMk/>
          <pc:sldMk cId="806117573" sldId="653"/>
        </pc:sldMkLst>
      </pc:sldChg>
      <pc:sldChg chg="del">
        <pc:chgData name="Ed Godfrey" userId="61aa7c48ee0e3db0" providerId="LiveId" clId="{4A39E14A-414B-453A-8282-007C528A14EB}" dt="2024-03-29T20:02:23.427" v="1327" actId="47"/>
        <pc:sldMkLst>
          <pc:docMk/>
          <pc:sldMk cId="4125307619" sldId="654"/>
        </pc:sldMkLst>
      </pc:sldChg>
      <pc:sldChg chg="del">
        <pc:chgData name="Ed Godfrey" userId="61aa7c48ee0e3db0" providerId="LiveId" clId="{4A39E14A-414B-453A-8282-007C528A14EB}" dt="2024-03-29T20:02:23.674" v="1328" actId="47"/>
        <pc:sldMkLst>
          <pc:docMk/>
          <pc:sldMk cId="1982826527" sldId="655"/>
        </pc:sldMkLst>
      </pc:sldChg>
      <pc:sldChg chg="del setBg">
        <pc:chgData name="Ed Godfrey" userId="61aa7c48ee0e3db0" providerId="LiveId" clId="{4A39E14A-414B-453A-8282-007C528A14EB}" dt="2024-03-29T20:02:23.876" v="1329" actId="47"/>
        <pc:sldMkLst>
          <pc:docMk/>
          <pc:sldMk cId="3860613240" sldId="656"/>
        </pc:sldMkLst>
      </pc:sldChg>
      <pc:sldChg chg="del">
        <pc:chgData name="Ed Godfrey" userId="61aa7c48ee0e3db0" providerId="LiveId" clId="{4A39E14A-414B-453A-8282-007C528A14EB}" dt="2024-03-29T20:02:25.416" v="1330" actId="47"/>
        <pc:sldMkLst>
          <pc:docMk/>
          <pc:sldMk cId="3997918166" sldId="657"/>
        </pc:sldMkLst>
      </pc:sldChg>
      <pc:sldChg chg="modSp add del mod">
        <pc:chgData name="Ed Godfrey" userId="61aa7c48ee0e3db0" providerId="LiveId" clId="{4A39E14A-414B-453A-8282-007C528A14EB}" dt="2024-03-29T20:03:33.087" v="1343" actId="47"/>
        <pc:sldMkLst>
          <pc:docMk/>
          <pc:sldMk cId="2332852938" sldId="658"/>
        </pc:sldMkLst>
        <pc:spChg chg="mod">
          <ac:chgData name="Ed Godfrey" userId="61aa7c48ee0e3db0" providerId="LiveId" clId="{4A39E14A-414B-453A-8282-007C528A14EB}" dt="2024-03-29T15:44:04.319" v="173" actId="2711"/>
          <ac:spMkLst>
            <pc:docMk/>
            <pc:sldMk cId="2332852938" sldId="658"/>
            <ac:spMk id="3" creationId="{1206BF46-F60A-B583-BE9A-98813DA83DD6}"/>
          </ac:spMkLst>
        </pc:spChg>
        <pc:spChg chg="mod">
          <ac:chgData name="Ed Godfrey" userId="61aa7c48ee0e3db0" providerId="LiveId" clId="{4A39E14A-414B-453A-8282-007C528A14EB}" dt="2024-03-29T15:42:29.630" v="144" actId="1036"/>
          <ac:spMkLst>
            <pc:docMk/>
            <pc:sldMk cId="2332852938" sldId="658"/>
            <ac:spMk id="4" creationId="{E81091B1-FFCB-0593-6511-1E1CB61C648D}"/>
          </ac:spMkLst>
        </pc:spChg>
      </pc:sldChg>
      <pc:sldChg chg="add del setBg">
        <pc:chgData name="Ed Godfrey" userId="61aa7c48ee0e3db0" providerId="LiveId" clId="{4A39E14A-414B-453A-8282-007C528A14EB}" dt="2024-03-29T20:02:22.112" v="1322" actId="47"/>
        <pc:sldMkLst>
          <pc:docMk/>
          <pc:sldMk cId="972909878" sldId="659"/>
        </pc:sldMkLst>
      </pc:sldChg>
      <pc:sldChg chg="addSp delSp modSp add mod modAnim">
        <pc:chgData name="Ed Godfrey" userId="61aa7c48ee0e3db0" providerId="LiveId" clId="{4A39E14A-414B-453A-8282-007C528A14EB}" dt="2024-03-29T16:12:00.016" v="447"/>
        <pc:sldMkLst>
          <pc:docMk/>
          <pc:sldMk cId="3639935925" sldId="660"/>
        </pc:sldMkLst>
        <pc:spChg chg="del">
          <ac:chgData name="Ed Godfrey" userId="61aa7c48ee0e3db0" providerId="LiveId" clId="{4A39E14A-414B-453A-8282-007C528A14EB}" dt="2024-03-29T16:01:15.723" v="312" actId="21"/>
          <ac:spMkLst>
            <pc:docMk/>
            <pc:sldMk cId="3639935925" sldId="660"/>
            <ac:spMk id="2" creationId="{A30F4DE2-A1AE-3A83-46AB-781CBB8AB410}"/>
          </ac:spMkLst>
        </pc:spChg>
        <pc:spChg chg="mod">
          <ac:chgData name="Ed Godfrey" userId="61aa7c48ee0e3db0" providerId="LiveId" clId="{4A39E14A-414B-453A-8282-007C528A14EB}" dt="2024-03-29T16:01:49.975" v="329" actId="255"/>
          <ac:spMkLst>
            <pc:docMk/>
            <pc:sldMk cId="3639935925" sldId="660"/>
            <ac:spMk id="3" creationId="{9E3293C3-2021-04F5-B3B2-149081BCD341}"/>
          </ac:spMkLst>
        </pc:spChg>
        <pc:spChg chg="mod">
          <ac:chgData name="Ed Godfrey" userId="61aa7c48ee0e3db0" providerId="LiveId" clId="{4A39E14A-414B-453A-8282-007C528A14EB}" dt="2024-03-29T16:01:44.850" v="328" actId="20577"/>
          <ac:spMkLst>
            <pc:docMk/>
            <pc:sldMk cId="3639935925" sldId="660"/>
            <ac:spMk id="6" creationId="{27341E30-1523-0531-D0E1-7D6824619EE0}"/>
          </ac:spMkLst>
        </pc:spChg>
        <pc:picChg chg="add del">
          <ac:chgData name="Ed Godfrey" userId="61aa7c48ee0e3db0" providerId="LiveId" clId="{4A39E14A-414B-453A-8282-007C528A14EB}" dt="2024-03-29T16:01:02.124" v="311" actId="21"/>
          <ac:picMkLst>
            <pc:docMk/>
            <pc:sldMk cId="3639935925" sldId="660"/>
            <ac:picMk id="5" creationId="{3C2A7351-0B4D-4B8D-5506-34272419088A}"/>
          </ac:picMkLst>
        </pc:picChg>
      </pc:sldChg>
      <pc:sldChg chg="delSp modSp add mod modAnim">
        <pc:chgData name="Ed Godfrey" userId="61aa7c48ee0e3db0" providerId="LiveId" clId="{4A39E14A-414B-453A-8282-007C528A14EB}" dt="2024-03-29T16:06:22.015" v="371"/>
        <pc:sldMkLst>
          <pc:docMk/>
          <pc:sldMk cId="2063806981" sldId="661"/>
        </pc:sldMkLst>
        <pc:spChg chg="mod">
          <ac:chgData name="Ed Godfrey" userId="61aa7c48ee0e3db0" providerId="LiveId" clId="{4A39E14A-414B-453A-8282-007C528A14EB}" dt="2024-03-29T16:06:09.202" v="369" actId="255"/>
          <ac:spMkLst>
            <pc:docMk/>
            <pc:sldMk cId="2063806981" sldId="661"/>
            <ac:spMk id="2" creationId="{A30F4DE2-A1AE-3A83-46AB-781CBB8AB410}"/>
          </ac:spMkLst>
        </pc:spChg>
        <pc:spChg chg="del">
          <ac:chgData name="Ed Godfrey" userId="61aa7c48ee0e3db0" providerId="LiveId" clId="{4A39E14A-414B-453A-8282-007C528A14EB}" dt="2024-03-29T16:03:10.585" v="337" actId="21"/>
          <ac:spMkLst>
            <pc:docMk/>
            <pc:sldMk cId="2063806981" sldId="661"/>
            <ac:spMk id="3" creationId="{9E3293C3-2021-04F5-B3B2-149081BCD341}"/>
          </ac:spMkLst>
        </pc:spChg>
        <pc:spChg chg="mod">
          <ac:chgData name="Ed Godfrey" userId="61aa7c48ee0e3db0" providerId="LiveId" clId="{4A39E14A-414B-453A-8282-007C528A14EB}" dt="2024-03-29T16:03:06.487" v="336" actId="20577"/>
          <ac:spMkLst>
            <pc:docMk/>
            <pc:sldMk cId="2063806981" sldId="661"/>
            <ac:spMk id="6" creationId="{27341E30-1523-0531-D0E1-7D6824619EE0}"/>
          </ac:spMkLst>
        </pc:spChg>
      </pc:sldChg>
      <pc:sldChg chg="addSp modSp add mod modAnim">
        <pc:chgData name="Ed Godfrey" userId="61aa7c48ee0e3db0" providerId="LiveId" clId="{4A39E14A-414B-453A-8282-007C528A14EB}" dt="2024-03-29T16:17:56.843" v="619"/>
        <pc:sldMkLst>
          <pc:docMk/>
          <pc:sldMk cId="2083970215" sldId="662"/>
        </pc:sldMkLst>
        <pc:spChg chg="add mod">
          <ac:chgData name="Ed Godfrey" userId="61aa7c48ee0e3db0" providerId="LiveId" clId="{4A39E14A-414B-453A-8282-007C528A14EB}" dt="2024-03-29T16:16:28.170" v="592" actId="14100"/>
          <ac:spMkLst>
            <pc:docMk/>
            <pc:sldMk cId="2083970215" sldId="662"/>
            <ac:spMk id="2" creationId="{4B37726D-5C17-A305-A28B-F51769AB70C9}"/>
          </ac:spMkLst>
        </pc:spChg>
        <pc:spChg chg="mod">
          <ac:chgData name="Ed Godfrey" userId="61aa7c48ee0e3db0" providerId="LiveId" clId="{4A39E14A-414B-453A-8282-007C528A14EB}" dt="2024-03-29T16:12:54.397" v="449" actId="255"/>
          <ac:spMkLst>
            <pc:docMk/>
            <pc:sldMk cId="2083970215" sldId="662"/>
            <ac:spMk id="3" creationId="{9E3293C3-2021-04F5-B3B2-149081BCD341}"/>
          </ac:spMkLst>
        </pc:spChg>
        <pc:spChg chg="mod">
          <ac:chgData name="Ed Godfrey" userId="61aa7c48ee0e3db0" providerId="LiveId" clId="{4A39E14A-414B-453A-8282-007C528A14EB}" dt="2024-03-29T16:11:12.020" v="440" actId="20577"/>
          <ac:spMkLst>
            <pc:docMk/>
            <pc:sldMk cId="2083970215" sldId="662"/>
            <ac:spMk id="6" creationId="{27341E30-1523-0531-D0E1-7D6824619EE0}"/>
          </ac:spMkLst>
        </pc:spChg>
      </pc:sldChg>
      <pc:sldChg chg="modSp add mod modAnim">
        <pc:chgData name="Ed Godfrey" userId="61aa7c48ee0e3db0" providerId="LiveId" clId="{4A39E14A-414B-453A-8282-007C528A14EB}" dt="2024-03-29T16:09:31.500" v="416" actId="255"/>
        <pc:sldMkLst>
          <pc:docMk/>
          <pc:sldMk cId="2052801264" sldId="663"/>
        </pc:sldMkLst>
        <pc:spChg chg="mod">
          <ac:chgData name="Ed Godfrey" userId="61aa7c48ee0e3db0" providerId="LiveId" clId="{4A39E14A-414B-453A-8282-007C528A14EB}" dt="2024-03-29T16:09:31.500" v="416" actId="255"/>
          <ac:spMkLst>
            <pc:docMk/>
            <pc:sldMk cId="2052801264" sldId="663"/>
            <ac:spMk id="2" creationId="{A30F4DE2-A1AE-3A83-46AB-781CBB8AB410}"/>
          </ac:spMkLst>
        </pc:spChg>
        <pc:spChg chg="mod">
          <ac:chgData name="Ed Godfrey" userId="61aa7c48ee0e3db0" providerId="LiveId" clId="{4A39E14A-414B-453A-8282-007C528A14EB}" dt="2024-03-29T16:09:14.694" v="412" actId="20577"/>
          <ac:spMkLst>
            <pc:docMk/>
            <pc:sldMk cId="2052801264" sldId="663"/>
            <ac:spMk id="6" creationId="{27341E30-1523-0531-D0E1-7D6824619EE0}"/>
          </ac:spMkLst>
        </pc:spChg>
      </pc:sldChg>
      <pc:sldChg chg="modSp add mod">
        <pc:chgData name="Ed Godfrey" userId="61aa7c48ee0e3db0" providerId="LiveId" clId="{4A39E14A-414B-453A-8282-007C528A14EB}" dt="2024-03-29T16:31:11.073" v="638" actId="20577"/>
        <pc:sldMkLst>
          <pc:docMk/>
          <pc:sldMk cId="1695578213" sldId="664"/>
        </pc:sldMkLst>
        <pc:spChg chg="mod">
          <ac:chgData name="Ed Godfrey" userId="61aa7c48ee0e3db0" providerId="LiveId" clId="{4A39E14A-414B-453A-8282-007C528A14EB}" dt="2024-03-29T16:31:00.462" v="625" actId="255"/>
          <ac:spMkLst>
            <pc:docMk/>
            <pc:sldMk cId="1695578213" sldId="664"/>
            <ac:spMk id="3" creationId="{9E3293C3-2021-04F5-B3B2-149081BCD341}"/>
          </ac:spMkLst>
        </pc:spChg>
        <pc:spChg chg="mod">
          <ac:chgData name="Ed Godfrey" userId="61aa7c48ee0e3db0" providerId="LiveId" clId="{4A39E14A-414B-453A-8282-007C528A14EB}" dt="2024-03-29T16:31:11.073" v="638" actId="20577"/>
          <ac:spMkLst>
            <pc:docMk/>
            <pc:sldMk cId="1695578213" sldId="664"/>
            <ac:spMk id="6" creationId="{27341E30-1523-0531-D0E1-7D6824619EE0}"/>
          </ac:spMkLst>
        </pc:spChg>
      </pc:sldChg>
      <pc:sldChg chg="addSp modSp add modAnim">
        <pc:chgData name="Ed Godfrey" userId="61aa7c48ee0e3db0" providerId="LiveId" clId="{4A39E14A-414B-453A-8282-007C528A14EB}" dt="2024-03-29T16:38:12.811" v="713"/>
        <pc:sldMkLst>
          <pc:docMk/>
          <pc:sldMk cId="3952878949" sldId="665"/>
        </pc:sldMkLst>
        <pc:spChg chg="mod">
          <ac:chgData name="Ed Godfrey" userId="61aa7c48ee0e3db0" providerId="LiveId" clId="{4A39E14A-414B-453A-8282-007C528A14EB}" dt="2024-03-29T16:37:01.172" v="644" actId="20577"/>
          <ac:spMkLst>
            <pc:docMk/>
            <pc:sldMk cId="3952878949" sldId="665"/>
            <ac:spMk id="2" creationId="{A30F4DE2-A1AE-3A83-46AB-781CBB8AB410}"/>
          </ac:spMkLst>
        </pc:spChg>
        <pc:spChg chg="add mod">
          <ac:chgData name="Ed Godfrey" userId="61aa7c48ee0e3db0" providerId="LiveId" clId="{4A39E14A-414B-453A-8282-007C528A14EB}" dt="2024-03-29T16:38:06.677" v="710" actId="115"/>
          <ac:spMkLst>
            <pc:docMk/>
            <pc:sldMk cId="3952878949" sldId="665"/>
            <ac:spMk id="3" creationId="{49C1466D-27CE-D06D-704F-67732295708A}"/>
          </ac:spMkLst>
        </pc:spChg>
      </pc:sldChg>
      <pc:sldChg chg="modSp add mod">
        <pc:chgData name="Ed Godfrey" userId="61aa7c48ee0e3db0" providerId="LiveId" clId="{4A39E14A-414B-453A-8282-007C528A14EB}" dt="2024-03-29T16:42:26.090" v="749" actId="20577"/>
        <pc:sldMkLst>
          <pc:docMk/>
          <pc:sldMk cId="3457575889" sldId="666"/>
        </pc:sldMkLst>
        <pc:spChg chg="mod">
          <ac:chgData name="Ed Godfrey" userId="61aa7c48ee0e3db0" providerId="LiveId" clId="{4A39E14A-414B-453A-8282-007C528A14EB}" dt="2024-03-29T16:42:20.515" v="736" actId="113"/>
          <ac:spMkLst>
            <pc:docMk/>
            <pc:sldMk cId="3457575889" sldId="666"/>
            <ac:spMk id="3" creationId="{9E3293C3-2021-04F5-B3B2-149081BCD341}"/>
          </ac:spMkLst>
        </pc:spChg>
        <pc:spChg chg="mod">
          <ac:chgData name="Ed Godfrey" userId="61aa7c48ee0e3db0" providerId="LiveId" clId="{4A39E14A-414B-453A-8282-007C528A14EB}" dt="2024-03-29T16:42:26.090" v="749" actId="20577"/>
          <ac:spMkLst>
            <pc:docMk/>
            <pc:sldMk cId="3457575889" sldId="666"/>
            <ac:spMk id="6" creationId="{27341E30-1523-0531-D0E1-7D6824619EE0}"/>
          </ac:spMkLst>
        </pc:spChg>
      </pc:sldChg>
      <pc:sldChg chg="modSp add mod ord">
        <pc:chgData name="Ed Godfrey" userId="61aa7c48ee0e3db0" providerId="LiveId" clId="{4A39E14A-414B-453A-8282-007C528A14EB}" dt="2024-03-29T16:42:00.398" v="732"/>
        <pc:sldMkLst>
          <pc:docMk/>
          <pc:sldMk cId="2007499405" sldId="667"/>
        </pc:sldMkLst>
        <pc:spChg chg="mod">
          <ac:chgData name="Ed Godfrey" userId="61aa7c48ee0e3db0" providerId="LiveId" clId="{4A39E14A-414B-453A-8282-007C528A14EB}" dt="2024-03-29T16:41:50.629" v="719" actId="113"/>
          <ac:spMkLst>
            <pc:docMk/>
            <pc:sldMk cId="2007499405" sldId="667"/>
            <ac:spMk id="3" creationId="{9E3293C3-2021-04F5-B3B2-149081BCD341}"/>
          </ac:spMkLst>
        </pc:spChg>
        <pc:spChg chg="mod">
          <ac:chgData name="Ed Godfrey" userId="61aa7c48ee0e3db0" providerId="LiveId" clId="{4A39E14A-414B-453A-8282-007C528A14EB}" dt="2024-03-29T16:41:56.347" v="730" actId="20577"/>
          <ac:spMkLst>
            <pc:docMk/>
            <pc:sldMk cId="2007499405" sldId="667"/>
            <ac:spMk id="6" creationId="{27341E30-1523-0531-D0E1-7D6824619EE0}"/>
          </ac:spMkLst>
        </pc:spChg>
      </pc:sldChg>
      <pc:sldChg chg="modSp add mod">
        <pc:chgData name="Ed Godfrey" userId="61aa7c48ee0e3db0" providerId="LiveId" clId="{4A39E14A-414B-453A-8282-007C528A14EB}" dt="2024-03-29T19:00:47.790" v="778" actId="20577"/>
        <pc:sldMkLst>
          <pc:docMk/>
          <pc:sldMk cId="2755992360" sldId="668"/>
        </pc:sldMkLst>
        <pc:spChg chg="mod">
          <ac:chgData name="Ed Godfrey" userId="61aa7c48ee0e3db0" providerId="LiveId" clId="{4A39E14A-414B-453A-8282-007C528A14EB}" dt="2024-03-29T19:00:39.429" v="756" actId="113"/>
          <ac:spMkLst>
            <pc:docMk/>
            <pc:sldMk cId="2755992360" sldId="668"/>
            <ac:spMk id="3" creationId="{9E3293C3-2021-04F5-B3B2-149081BCD341}"/>
          </ac:spMkLst>
        </pc:spChg>
        <pc:spChg chg="mod">
          <ac:chgData name="Ed Godfrey" userId="61aa7c48ee0e3db0" providerId="LiveId" clId="{4A39E14A-414B-453A-8282-007C528A14EB}" dt="2024-03-29T19:00:47.790" v="778" actId="20577"/>
          <ac:spMkLst>
            <pc:docMk/>
            <pc:sldMk cId="2755992360" sldId="668"/>
            <ac:spMk id="6" creationId="{27341E30-1523-0531-D0E1-7D6824619EE0}"/>
          </ac:spMkLst>
        </pc:spChg>
      </pc:sldChg>
      <pc:sldChg chg="modSp add mod modAnim">
        <pc:chgData name="Ed Godfrey" userId="61aa7c48ee0e3db0" providerId="LiveId" clId="{4A39E14A-414B-453A-8282-007C528A14EB}" dt="2024-03-29T19:02:23.829" v="824"/>
        <pc:sldMkLst>
          <pc:docMk/>
          <pc:sldMk cId="3265474261" sldId="669"/>
        </pc:sldMkLst>
        <pc:spChg chg="mod">
          <ac:chgData name="Ed Godfrey" userId="61aa7c48ee0e3db0" providerId="LiveId" clId="{4A39E14A-414B-453A-8282-007C528A14EB}" dt="2024-03-29T19:01:46.548" v="799" actId="12"/>
          <ac:spMkLst>
            <pc:docMk/>
            <pc:sldMk cId="3265474261" sldId="669"/>
            <ac:spMk id="3" creationId="{9E3293C3-2021-04F5-B3B2-149081BCD341}"/>
          </ac:spMkLst>
        </pc:spChg>
        <pc:spChg chg="mod">
          <ac:chgData name="Ed Godfrey" userId="61aa7c48ee0e3db0" providerId="LiveId" clId="{4A39E14A-414B-453A-8282-007C528A14EB}" dt="2024-03-29T19:01:56.701" v="807" actId="20577"/>
          <ac:spMkLst>
            <pc:docMk/>
            <pc:sldMk cId="3265474261" sldId="669"/>
            <ac:spMk id="6" creationId="{27341E30-1523-0531-D0E1-7D6824619EE0}"/>
          </ac:spMkLst>
        </pc:spChg>
      </pc:sldChg>
      <pc:sldChg chg="modSp add mod">
        <pc:chgData name="Ed Godfrey" userId="61aa7c48ee0e3db0" providerId="LiveId" clId="{4A39E14A-414B-453A-8282-007C528A14EB}" dt="2024-03-29T19:06:50.289" v="872" actId="255"/>
        <pc:sldMkLst>
          <pc:docMk/>
          <pc:sldMk cId="3987687939" sldId="670"/>
        </pc:sldMkLst>
        <pc:spChg chg="mod">
          <ac:chgData name="Ed Godfrey" userId="61aa7c48ee0e3db0" providerId="LiveId" clId="{4A39E14A-414B-453A-8282-007C528A14EB}" dt="2024-03-29T19:06:50.289" v="872" actId="255"/>
          <ac:spMkLst>
            <pc:docMk/>
            <pc:sldMk cId="3987687939" sldId="670"/>
            <ac:spMk id="3" creationId="{9E3293C3-2021-04F5-B3B2-149081BCD341}"/>
          </ac:spMkLst>
        </pc:spChg>
        <pc:spChg chg="mod">
          <ac:chgData name="Ed Godfrey" userId="61aa7c48ee0e3db0" providerId="LiveId" clId="{4A39E14A-414B-453A-8282-007C528A14EB}" dt="2024-03-29T19:06:34.554" v="870" actId="20577"/>
          <ac:spMkLst>
            <pc:docMk/>
            <pc:sldMk cId="3987687939" sldId="670"/>
            <ac:spMk id="6" creationId="{27341E30-1523-0531-D0E1-7D6824619EE0}"/>
          </ac:spMkLst>
        </pc:spChg>
      </pc:sldChg>
      <pc:sldChg chg="modSp add mod ord">
        <pc:chgData name="Ed Godfrey" userId="61aa7c48ee0e3db0" providerId="LiveId" clId="{4A39E14A-414B-453A-8282-007C528A14EB}" dt="2024-03-29T19:05:58.429" v="854"/>
        <pc:sldMkLst>
          <pc:docMk/>
          <pc:sldMk cId="838421121" sldId="671"/>
        </pc:sldMkLst>
        <pc:spChg chg="mod">
          <ac:chgData name="Ed Godfrey" userId="61aa7c48ee0e3db0" providerId="LiveId" clId="{4A39E14A-414B-453A-8282-007C528A14EB}" dt="2024-03-29T19:05:51.771" v="852" actId="20577"/>
          <ac:spMkLst>
            <pc:docMk/>
            <pc:sldMk cId="838421121" sldId="671"/>
            <ac:spMk id="3" creationId="{9E3293C3-2021-04F5-B3B2-149081BCD341}"/>
          </ac:spMkLst>
        </pc:spChg>
        <pc:spChg chg="mod">
          <ac:chgData name="Ed Godfrey" userId="61aa7c48ee0e3db0" providerId="LiveId" clId="{4A39E14A-414B-453A-8282-007C528A14EB}" dt="2024-03-29T19:05:46.574" v="849" actId="6549"/>
          <ac:spMkLst>
            <pc:docMk/>
            <pc:sldMk cId="838421121" sldId="671"/>
            <ac:spMk id="6" creationId="{27341E30-1523-0531-D0E1-7D6824619EE0}"/>
          </ac:spMkLst>
        </pc:spChg>
      </pc:sldChg>
      <pc:sldChg chg="modSp add mod">
        <pc:chgData name="Ed Godfrey" userId="61aa7c48ee0e3db0" providerId="LiveId" clId="{4A39E14A-414B-453A-8282-007C528A14EB}" dt="2024-03-29T19:07:46.447" v="884" actId="20577"/>
        <pc:sldMkLst>
          <pc:docMk/>
          <pc:sldMk cId="1783136162" sldId="672"/>
        </pc:sldMkLst>
        <pc:spChg chg="mod">
          <ac:chgData name="Ed Godfrey" userId="61aa7c48ee0e3db0" providerId="LiveId" clId="{4A39E14A-414B-453A-8282-007C528A14EB}" dt="2024-03-29T19:07:29.096" v="878" actId="113"/>
          <ac:spMkLst>
            <pc:docMk/>
            <pc:sldMk cId="1783136162" sldId="672"/>
            <ac:spMk id="3" creationId="{9E3293C3-2021-04F5-B3B2-149081BCD341}"/>
          </ac:spMkLst>
        </pc:spChg>
        <pc:spChg chg="mod">
          <ac:chgData name="Ed Godfrey" userId="61aa7c48ee0e3db0" providerId="LiveId" clId="{4A39E14A-414B-453A-8282-007C528A14EB}" dt="2024-03-29T19:07:46.447" v="884" actId="20577"/>
          <ac:spMkLst>
            <pc:docMk/>
            <pc:sldMk cId="1783136162" sldId="672"/>
            <ac:spMk id="6" creationId="{27341E30-1523-0531-D0E1-7D6824619EE0}"/>
          </ac:spMkLst>
        </pc:spChg>
      </pc:sldChg>
      <pc:sldChg chg="modSp add mod">
        <pc:chgData name="Ed Godfrey" userId="61aa7c48ee0e3db0" providerId="LiveId" clId="{4A39E14A-414B-453A-8282-007C528A14EB}" dt="2024-03-29T19:21:02.177" v="903" actId="20577"/>
        <pc:sldMkLst>
          <pc:docMk/>
          <pc:sldMk cId="2295067994" sldId="673"/>
        </pc:sldMkLst>
        <pc:spChg chg="mod">
          <ac:chgData name="Ed Godfrey" userId="61aa7c48ee0e3db0" providerId="LiveId" clId="{4A39E14A-414B-453A-8282-007C528A14EB}" dt="2024-03-29T19:20:55.425" v="888" actId="113"/>
          <ac:spMkLst>
            <pc:docMk/>
            <pc:sldMk cId="2295067994" sldId="673"/>
            <ac:spMk id="3" creationId="{9E3293C3-2021-04F5-B3B2-149081BCD341}"/>
          </ac:spMkLst>
        </pc:spChg>
        <pc:spChg chg="mod">
          <ac:chgData name="Ed Godfrey" userId="61aa7c48ee0e3db0" providerId="LiveId" clId="{4A39E14A-414B-453A-8282-007C528A14EB}" dt="2024-03-29T19:21:02.177" v="903" actId="20577"/>
          <ac:spMkLst>
            <pc:docMk/>
            <pc:sldMk cId="2295067994" sldId="673"/>
            <ac:spMk id="6" creationId="{27341E30-1523-0531-D0E1-7D6824619EE0}"/>
          </ac:spMkLst>
        </pc:spChg>
      </pc:sldChg>
      <pc:sldChg chg="modSp add mod">
        <pc:chgData name="Ed Godfrey" userId="61aa7c48ee0e3db0" providerId="LiveId" clId="{4A39E14A-414B-453A-8282-007C528A14EB}" dt="2024-03-29T19:23:50.880" v="944" actId="20577"/>
        <pc:sldMkLst>
          <pc:docMk/>
          <pc:sldMk cId="3028814334" sldId="674"/>
        </pc:sldMkLst>
        <pc:spChg chg="mod">
          <ac:chgData name="Ed Godfrey" userId="61aa7c48ee0e3db0" providerId="LiveId" clId="{4A39E14A-414B-453A-8282-007C528A14EB}" dt="2024-03-29T19:23:34.045" v="913" actId="255"/>
          <ac:spMkLst>
            <pc:docMk/>
            <pc:sldMk cId="3028814334" sldId="674"/>
            <ac:spMk id="3" creationId="{9E3293C3-2021-04F5-B3B2-149081BCD341}"/>
          </ac:spMkLst>
        </pc:spChg>
        <pc:spChg chg="mod">
          <ac:chgData name="Ed Godfrey" userId="61aa7c48ee0e3db0" providerId="LiveId" clId="{4A39E14A-414B-453A-8282-007C528A14EB}" dt="2024-03-29T19:23:50.880" v="944" actId="20577"/>
          <ac:spMkLst>
            <pc:docMk/>
            <pc:sldMk cId="3028814334" sldId="674"/>
            <ac:spMk id="6" creationId="{27341E30-1523-0531-D0E1-7D6824619EE0}"/>
          </ac:spMkLst>
        </pc:spChg>
      </pc:sldChg>
      <pc:sldChg chg="modSp add mod">
        <pc:chgData name="Ed Godfrey" userId="61aa7c48ee0e3db0" providerId="LiveId" clId="{4A39E14A-414B-453A-8282-007C528A14EB}" dt="2024-03-29T19:24:31.103" v="965" actId="20577"/>
        <pc:sldMkLst>
          <pc:docMk/>
          <pc:sldMk cId="4216250877" sldId="675"/>
        </pc:sldMkLst>
        <pc:spChg chg="mod">
          <ac:chgData name="Ed Godfrey" userId="61aa7c48ee0e3db0" providerId="LiveId" clId="{4A39E14A-414B-453A-8282-007C528A14EB}" dt="2024-03-29T19:24:14.341" v="948" actId="113"/>
          <ac:spMkLst>
            <pc:docMk/>
            <pc:sldMk cId="4216250877" sldId="675"/>
            <ac:spMk id="3" creationId="{9E3293C3-2021-04F5-B3B2-149081BCD341}"/>
          </ac:spMkLst>
        </pc:spChg>
        <pc:spChg chg="mod">
          <ac:chgData name="Ed Godfrey" userId="61aa7c48ee0e3db0" providerId="LiveId" clId="{4A39E14A-414B-453A-8282-007C528A14EB}" dt="2024-03-29T19:24:31.103" v="965" actId="20577"/>
          <ac:spMkLst>
            <pc:docMk/>
            <pc:sldMk cId="4216250877" sldId="675"/>
            <ac:spMk id="6" creationId="{27341E30-1523-0531-D0E1-7D6824619EE0}"/>
          </ac:spMkLst>
        </pc:spChg>
      </pc:sldChg>
      <pc:sldChg chg="modSp add mod">
        <pc:chgData name="Ed Godfrey" userId="61aa7c48ee0e3db0" providerId="LiveId" clId="{4A39E14A-414B-453A-8282-007C528A14EB}" dt="2024-03-29T19:24:53.999" v="981" actId="20577"/>
        <pc:sldMkLst>
          <pc:docMk/>
          <pc:sldMk cId="3077459461" sldId="676"/>
        </pc:sldMkLst>
        <pc:spChg chg="mod">
          <ac:chgData name="Ed Godfrey" userId="61aa7c48ee0e3db0" providerId="LiveId" clId="{4A39E14A-414B-453A-8282-007C528A14EB}" dt="2024-03-29T19:24:47.877" v="969" actId="113"/>
          <ac:spMkLst>
            <pc:docMk/>
            <pc:sldMk cId="3077459461" sldId="676"/>
            <ac:spMk id="3" creationId="{9E3293C3-2021-04F5-B3B2-149081BCD341}"/>
          </ac:spMkLst>
        </pc:spChg>
        <pc:spChg chg="mod">
          <ac:chgData name="Ed Godfrey" userId="61aa7c48ee0e3db0" providerId="LiveId" clId="{4A39E14A-414B-453A-8282-007C528A14EB}" dt="2024-03-29T19:24:53.999" v="981" actId="20577"/>
          <ac:spMkLst>
            <pc:docMk/>
            <pc:sldMk cId="3077459461" sldId="676"/>
            <ac:spMk id="6" creationId="{27341E30-1523-0531-D0E1-7D6824619EE0}"/>
          </ac:spMkLst>
        </pc:spChg>
      </pc:sldChg>
      <pc:sldChg chg="modSp add mod">
        <pc:chgData name="Ed Godfrey" userId="61aa7c48ee0e3db0" providerId="LiveId" clId="{4A39E14A-414B-453A-8282-007C528A14EB}" dt="2024-03-29T19:25:31.615" v="1004" actId="255"/>
        <pc:sldMkLst>
          <pc:docMk/>
          <pc:sldMk cId="2856542746" sldId="677"/>
        </pc:sldMkLst>
        <pc:spChg chg="mod">
          <ac:chgData name="Ed Godfrey" userId="61aa7c48ee0e3db0" providerId="LiveId" clId="{4A39E14A-414B-453A-8282-007C528A14EB}" dt="2024-03-29T19:25:31.615" v="1004" actId="255"/>
          <ac:spMkLst>
            <pc:docMk/>
            <pc:sldMk cId="2856542746" sldId="677"/>
            <ac:spMk id="3" creationId="{9E3293C3-2021-04F5-B3B2-149081BCD341}"/>
          </ac:spMkLst>
        </pc:spChg>
        <pc:spChg chg="mod">
          <ac:chgData name="Ed Godfrey" userId="61aa7c48ee0e3db0" providerId="LiveId" clId="{4A39E14A-414B-453A-8282-007C528A14EB}" dt="2024-03-29T19:25:27.222" v="1003" actId="20577"/>
          <ac:spMkLst>
            <pc:docMk/>
            <pc:sldMk cId="2856542746" sldId="677"/>
            <ac:spMk id="6" creationId="{27341E30-1523-0531-D0E1-7D6824619EE0}"/>
          </ac:spMkLst>
        </pc:spChg>
      </pc:sldChg>
      <pc:sldChg chg="modSp add mod">
        <pc:chgData name="Ed Godfrey" userId="61aa7c48ee0e3db0" providerId="LiveId" clId="{4A39E14A-414B-453A-8282-007C528A14EB}" dt="2024-03-29T19:26:10.470" v="1018" actId="20577"/>
        <pc:sldMkLst>
          <pc:docMk/>
          <pc:sldMk cId="3833934711" sldId="678"/>
        </pc:sldMkLst>
        <pc:spChg chg="mod">
          <ac:chgData name="Ed Godfrey" userId="61aa7c48ee0e3db0" providerId="LiveId" clId="{4A39E14A-414B-453A-8282-007C528A14EB}" dt="2024-03-29T19:25:58.382" v="1008" actId="113"/>
          <ac:spMkLst>
            <pc:docMk/>
            <pc:sldMk cId="3833934711" sldId="678"/>
            <ac:spMk id="3" creationId="{9E3293C3-2021-04F5-B3B2-149081BCD341}"/>
          </ac:spMkLst>
        </pc:spChg>
        <pc:spChg chg="mod">
          <ac:chgData name="Ed Godfrey" userId="61aa7c48ee0e3db0" providerId="LiveId" clId="{4A39E14A-414B-453A-8282-007C528A14EB}" dt="2024-03-29T19:26:10.470" v="1018" actId="20577"/>
          <ac:spMkLst>
            <pc:docMk/>
            <pc:sldMk cId="3833934711" sldId="678"/>
            <ac:spMk id="6" creationId="{27341E30-1523-0531-D0E1-7D6824619EE0}"/>
          </ac:spMkLst>
        </pc:spChg>
      </pc:sldChg>
      <pc:sldChg chg="modSp add del mod">
        <pc:chgData name="Ed Godfrey" userId="61aa7c48ee0e3db0" providerId="LiveId" clId="{4A39E14A-414B-453A-8282-007C528A14EB}" dt="2024-03-29T20:01:21.213" v="1318" actId="47"/>
        <pc:sldMkLst>
          <pc:docMk/>
          <pc:sldMk cId="512763434" sldId="679"/>
        </pc:sldMkLst>
        <pc:spChg chg="mod">
          <ac:chgData name="Ed Godfrey" userId="61aa7c48ee0e3db0" providerId="LiveId" clId="{4A39E14A-414B-453A-8282-007C528A14EB}" dt="2024-03-29T19:31:48.715" v="1043" actId="114"/>
          <ac:spMkLst>
            <pc:docMk/>
            <pc:sldMk cId="512763434" sldId="679"/>
            <ac:spMk id="3" creationId="{9E3293C3-2021-04F5-B3B2-149081BCD341}"/>
          </ac:spMkLst>
        </pc:spChg>
        <pc:spChg chg="mod">
          <ac:chgData name="Ed Godfrey" userId="61aa7c48ee0e3db0" providerId="LiveId" clId="{4A39E14A-414B-453A-8282-007C528A14EB}" dt="2024-03-29T19:31:37.875" v="1038" actId="313"/>
          <ac:spMkLst>
            <pc:docMk/>
            <pc:sldMk cId="512763434" sldId="679"/>
            <ac:spMk id="6" creationId="{27341E30-1523-0531-D0E1-7D6824619EE0}"/>
          </ac:spMkLst>
        </pc:spChg>
      </pc:sldChg>
      <pc:sldChg chg="modSp add mod">
        <pc:chgData name="Ed Godfrey" userId="61aa7c48ee0e3db0" providerId="LiveId" clId="{4A39E14A-414B-453A-8282-007C528A14EB}" dt="2024-03-29T19:33:19.289" v="1066" actId="20577"/>
        <pc:sldMkLst>
          <pc:docMk/>
          <pc:sldMk cId="4057501461" sldId="680"/>
        </pc:sldMkLst>
        <pc:spChg chg="mod">
          <ac:chgData name="Ed Godfrey" userId="61aa7c48ee0e3db0" providerId="LiveId" clId="{4A39E14A-414B-453A-8282-007C528A14EB}" dt="2024-03-29T19:33:07.942" v="1050" actId="113"/>
          <ac:spMkLst>
            <pc:docMk/>
            <pc:sldMk cId="4057501461" sldId="680"/>
            <ac:spMk id="3" creationId="{9E3293C3-2021-04F5-B3B2-149081BCD341}"/>
          </ac:spMkLst>
        </pc:spChg>
        <pc:spChg chg="mod">
          <ac:chgData name="Ed Godfrey" userId="61aa7c48ee0e3db0" providerId="LiveId" clId="{4A39E14A-414B-453A-8282-007C528A14EB}" dt="2024-03-29T19:33:19.289" v="1066" actId="20577"/>
          <ac:spMkLst>
            <pc:docMk/>
            <pc:sldMk cId="4057501461" sldId="680"/>
            <ac:spMk id="6" creationId="{27341E30-1523-0531-D0E1-7D6824619EE0}"/>
          </ac:spMkLst>
        </pc:spChg>
      </pc:sldChg>
      <pc:sldChg chg="modSp add mod">
        <pc:chgData name="Ed Godfrey" userId="61aa7c48ee0e3db0" providerId="LiveId" clId="{4A39E14A-414B-453A-8282-007C528A14EB}" dt="2024-03-29T19:49:35.528" v="1148" actId="20577"/>
        <pc:sldMkLst>
          <pc:docMk/>
          <pc:sldMk cId="3003129200" sldId="681"/>
        </pc:sldMkLst>
        <pc:spChg chg="mod">
          <ac:chgData name="Ed Godfrey" userId="61aa7c48ee0e3db0" providerId="LiveId" clId="{4A39E14A-414B-453A-8282-007C528A14EB}" dt="2024-03-29T19:49:28.569" v="1135" actId="113"/>
          <ac:spMkLst>
            <pc:docMk/>
            <pc:sldMk cId="3003129200" sldId="681"/>
            <ac:spMk id="3" creationId="{9E3293C3-2021-04F5-B3B2-149081BCD341}"/>
          </ac:spMkLst>
        </pc:spChg>
        <pc:spChg chg="mod">
          <ac:chgData name="Ed Godfrey" userId="61aa7c48ee0e3db0" providerId="LiveId" clId="{4A39E14A-414B-453A-8282-007C528A14EB}" dt="2024-03-29T19:49:35.528" v="1148" actId="20577"/>
          <ac:spMkLst>
            <pc:docMk/>
            <pc:sldMk cId="3003129200" sldId="681"/>
            <ac:spMk id="6" creationId="{27341E30-1523-0531-D0E1-7D6824619EE0}"/>
          </ac:spMkLst>
        </pc:spChg>
      </pc:sldChg>
      <pc:sldChg chg="modSp add mod">
        <pc:chgData name="Ed Godfrey" userId="61aa7c48ee0e3db0" providerId="LiveId" clId="{4A39E14A-414B-453A-8282-007C528A14EB}" dt="2024-03-29T19:34:06.209" v="1094" actId="20577"/>
        <pc:sldMkLst>
          <pc:docMk/>
          <pc:sldMk cId="3063929297" sldId="682"/>
        </pc:sldMkLst>
        <pc:spChg chg="mod">
          <ac:chgData name="Ed Godfrey" userId="61aa7c48ee0e3db0" providerId="LiveId" clId="{4A39E14A-414B-453A-8282-007C528A14EB}" dt="2024-03-29T19:33:57.187" v="1070" actId="113"/>
          <ac:spMkLst>
            <pc:docMk/>
            <pc:sldMk cId="3063929297" sldId="682"/>
            <ac:spMk id="3" creationId="{9E3293C3-2021-04F5-B3B2-149081BCD341}"/>
          </ac:spMkLst>
        </pc:spChg>
        <pc:spChg chg="mod">
          <ac:chgData name="Ed Godfrey" userId="61aa7c48ee0e3db0" providerId="LiveId" clId="{4A39E14A-414B-453A-8282-007C528A14EB}" dt="2024-03-29T19:34:06.209" v="1094" actId="20577"/>
          <ac:spMkLst>
            <pc:docMk/>
            <pc:sldMk cId="3063929297" sldId="682"/>
            <ac:spMk id="6" creationId="{27341E30-1523-0531-D0E1-7D6824619EE0}"/>
          </ac:spMkLst>
        </pc:spChg>
      </pc:sldChg>
      <pc:sldChg chg="modSp add mod">
        <pc:chgData name="Ed Godfrey" userId="61aa7c48ee0e3db0" providerId="LiveId" clId="{4A39E14A-414B-453A-8282-007C528A14EB}" dt="2024-03-29T19:35:11.554" v="1111" actId="20577"/>
        <pc:sldMkLst>
          <pc:docMk/>
          <pc:sldMk cId="2621522374" sldId="683"/>
        </pc:sldMkLst>
        <pc:spChg chg="mod">
          <ac:chgData name="Ed Godfrey" userId="61aa7c48ee0e3db0" providerId="LiveId" clId="{4A39E14A-414B-453A-8282-007C528A14EB}" dt="2024-03-29T19:35:02.325" v="1100" actId="113"/>
          <ac:spMkLst>
            <pc:docMk/>
            <pc:sldMk cId="2621522374" sldId="683"/>
            <ac:spMk id="3" creationId="{9E3293C3-2021-04F5-B3B2-149081BCD341}"/>
          </ac:spMkLst>
        </pc:spChg>
        <pc:spChg chg="mod">
          <ac:chgData name="Ed Godfrey" userId="61aa7c48ee0e3db0" providerId="LiveId" clId="{4A39E14A-414B-453A-8282-007C528A14EB}" dt="2024-03-29T19:35:11.554" v="1111" actId="20577"/>
          <ac:spMkLst>
            <pc:docMk/>
            <pc:sldMk cId="2621522374" sldId="683"/>
            <ac:spMk id="6" creationId="{27341E30-1523-0531-D0E1-7D6824619EE0}"/>
          </ac:spMkLst>
        </pc:spChg>
      </pc:sldChg>
      <pc:sldChg chg="modSp add mod">
        <pc:chgData name="Ed Godfrey" userId="61aa7c48ee0e3db0" providerId="LiveId" clId="{4A39E14A-414B-453A-8282-007C528A14EB}" dt="2024-03-29T19:49:12.871" v="1131" actId="20577"/>
        <pc:sldMkLst>
          <pc:docMk/>
          <pc:sldMk cId="2324959999" sldId="684"/>
        </pc:sldMkLst>
        <pc:spChg chg="mod">
          <ac:chgData name="Ed Godfrey" userId="61aa7c48ee0e3db0" providerId="LiveId" clId="{4A39E14A-414B-453A-8282-007C528A14EB}" dt="2024-03-29T19:49:04.518" v="1119" actId="113"/>
          <ac:spMkLst>
            <pc:docMk/>
            <pc:sldMk cId="2324959999" sldId="684"/>
            <ac:spMk id="3" creationId="{9E3293C3-2021-04F5-B3B2-149081BCD341}"/>
          </ac:spMkLst>
        </pc:spChg>
        <pc:spChg chg="mod">
          <ac:chgData name="Ed Godfrey" userId="61aa7c48ee0e3db0" providerId="LiveId" clId="{4A39E14A-414B-453A-8282-007C528A14EB}" dt="2024-03-29T19:49:12.871" v="1131" actId="20577"/>
          <ac:spMkLst>
            <pc:docMk/>
            <pc:sldMk cId="2324959999" sldId="684"/>
            <ac:spMk id="6" creationId="{27341E30-1523-0531-D0E1-7D6824619EE0}"/>
          </ac:spMkLst>
        </pc:spChg>
      </pc:sldChg>
      <pc:sldChg chg="modSp add mod">
        <pc:chgData name="Ed Godfrey" userId="61aa7c48ee0e3db0" providerId="LiveId" clId="{4A39E14A-414B-453A-8282-007C528A14EB}" dt="2024-03-29T19:50:09.695" v="1169" actId="20577"/>
        <pc:sldMkLst>
          <pc:docMk/>
          <pc:sldMk cId="3181986146" sldId="685"/>
        </pc:sldMkLst>
        <pc:spChg chg="mod">
          <ac:chgData name="Ed Godfrey" userId="61aa7c48ee0e3db0" providerId="LiveId" clId="{4A39E14A-414B-453A-8282-007C528A14EB}" dt="2024-03-29T19:50:09.695" v="1169" actId="20577"/>
          <ac:spMkLst>
            <pc:docMk/>
            <pc:sldMk cId="3181986146" sldId="685"/>
            <ac:spMk id="3" creationId="{9E3293C3-2021-04F5-B3B2-149081BCD341}"/>
          </ac:spMkLst>
        </pc:spChg>
        <pc:spChg chg="mod">
          <ac:chgData name="Ed Godfrey" userId="61aa7c48ee0e3db0" providerId="LiveId" clId="{4A39E14A-414B-453A-8282-007C528A14EB}" dt="2024-03-29T19:50:01.479" v="1161" actId="20577"/>
          <ac:spMkLst>
            <pc:docMk/>
            <pc:sldMk cId="3181986146" sldId="685"/>
            <ac:spMk id="6" creationId="{27341E30-1523-0531-D0E1-7D6824619EE0}"/>
          </ac:spMkLst>
        </pc:spChg>
      </pc:sldChg>
      <pc:sldChg chg="modSp add mod">
        <pc:chgData name="Ed Godfrey" userId="61aa7c48ee0e3db0" providerId="LiveId" clId="{4A39E14A-414B-453A-8282-007C528A14EB}" dt="2024-03-29T19:50:48.920" v="1191" actId="5793"/>
        <pc:sldMkLst>
          <pc:docMk/>
          <pc:sldMk cId="1769242954" sldId="686"/>
        </pc:sldMkLst>
        <pc:spChg chg="mod">
          <ac:chgData name="Ed Godfrey" userId="61aa7c48ee0e3db0" providerId="LiveId" clId="{4A39E14A-414B-453A-8282-007C528A14EB}" dt="2024-03-29T19:50:48.920" v="1191" actId="5793"/>
          <ac:spMkLst>
            <pc:docMk/>
            <pc:sldMk cId="1769242954" sldId="686"/>
            <ac:spMk id="3" creationId="{9E3293C3-2021-04F5-B3B2-149081BCD341}"/>
          </ac:spMkLst>
        </pc:spChg>
        <pc:spChg chg="mod">
          <ac:chgData name="Ed Godfrey" userId="61aa7c48ee0e3db0" providerId="LiveId" clId="{4A39E14A-414B-453A-8282-007C528A14EB}" dt="2024-03-29T19:50:43.377" v="1186" actId="20577"/>
          <ac:spMkLst>
            <pc:docMk/>
            <pc:sldMk cId="1769242954" sldId="686"/>
            <ac:spMk id="6" creationId="{27341E30-1523-0531-D0E1-7D6824619EE0}"/>
          </ac:spMkLst>
        </pc:spChg>
      </pc:sldChg>
      <pc:sldChg chg="add del">
        <pc:chgData name="Ed Godfrey" userId="61aa7c48ee0e3db0" providerId="LiveId" clId="{4A39E14A-414B-453A-8282-007C528A14EB}" dt="2024-03-29T20:02:21.131" v="1320" actId="47"/>
        <pc:sldMkLst>
          <pc:docMk/>
          <pc:sldMk cId="3967508810" sldId="687"/>
        </pc:sldMkLst>
      </pc:sldChg>
      <pc:sldChg chg="add del">
        <pc:chgData name="Ed Godfrey" userId="61aa7c48ee0e3db0" providerId="LiveId" clId="{4A39E14A-414B-453A-8282-007C528A14EB}" dt="2024-03-29T20:02:21.660" v="1321" actId="47"/>
        <pc:sldMkLst>
          <pc:docMk/>
          <pc:sldMk cId="921269050" sldId="688"/>
        </pc:sldMkLst>
      </pc:sldChg>
      <pc:sldChg chg="modSp add modAnim">
        <pc:chgData name="Ed Godfrey" userId="61aa7c48ee0e3db0" providerId="LiveId" clId="{4A39E14A-414B-453A-8282-007C528A14EB}" dt="2024-03-29T19:57:56.760" v="1317"/>
        <pc:sldMkLst>
          <pc:docMk/>
          <pc:sldMk cId="2093720480" sldId="689"/>
        </pc:sldMkLst>
        <pc:spChg chg="mod">
          <ac:chgData name="Ed Godfrey" userId="61aa7c48ee0e3db0" providerId="LiveId" clId="{4A39E14A-414B-453A-8282-007C528A14EB}" dt="2024-03-29T19:54:57.231" v="1220" actId="20577"/>
          <ac:spMkLst>
            <pc:docMk/>
            <pc:sldMk cId="2093720480" sldId="689"/>
            <ac:spMk id="2" creationId="{A30F4DE2-A1AE-3A83-46AB-781CBB8AB410}"/>
          </ac:spMkLst>
        </pc:spChg>
        <pc:spChg chg="mod">
          <ac:chgData name="Ed Godfrey" userId="61aa7c48ee0e3db0" providerId="LiveId" clId="{4A39E14A-414B-453A-8282-007C528A14EB}" dt="2024-03-29T19:55:48.605" v="1295" actId="6549"/>
          <ac:spMkLst>
            <pc:docMk/>
            <pc:sldMk cId="2093720480" sldId="689"/>
            <ac:spMk id="3" creationId="{49C1466D-27CE-D06D-704F-67732295708A}"/>
          </ac:spMkLst>
        </pc:spChg>
      </pc:sldChg>
      <pc:sldChg chg="modSp add mod">
        <pc:chgData name="Ed Godfrey" userId="61aa7c48ee0e3db0" providerId="LiveId" clId="{4A39E14A-414B-453A-8282-007C528A14EB}" dt="2024-03-29T20:03:11.391" v="1341" actId="1036"/>
        <pc:sldMkLst>
          <pc:docMk/>
          <pc:sldMk cId="2662025629" sldId="690"/>
        </pc:sldMkLst>
        <pc:spChg chg="mod">
          <ac:chgData name="Ed Godfrey" userId="61aa7c48ee0e3db0" providerId="LiveId" clId="{4A39E14A-414B-453A-8282-007C528A14EB}" dt="2024-03-29T20:03:11.391" v="1341" actId="1036"/>
          <ac:spMkLst>
            <pc:docMk/>
            <pc:sldMk cId="2662025629" sldId="690"/>
            <ac:spMk id="3" creationId="{1206BF46-F60A-B583-BE9A-98813DA83DD6}"/>
          </ac:spMkLst>
        </pc:spChg>
      </pc:sldChg>
      <pc:sldChg chg="add">
        <pc:chgData name="Ed Godfrey" userId="61aa7c48ee0e3db0" providerId="LiveId" clId="{4A39E14A-414B-453A-8282-007C528A14EB}" dt="2024-03-29T20:03:31.104" v="1342"/>
        <pc:sldMkLst>
          <pc:docMk/>
          <pc:sldMk cId="1030715089" sldId="691"/>
        </pc:sldMkLst>
      </pc:sldChg>
      <pc:sldMasterChg chg="setBg modSldLayout">
        <pc:chgData name="Ed Godfrey" userId="61aa7c48ee0e3db0" providerId="LiveId" clId="{4A39E14A-414B-453A-8282-007C528A14EB}" dt="2024-03-29T15:50:30.488" v="267"/>
        <pc:sldMasterMkLst>
          <pc:docMk/>
          <pc:sldMasterMk cId="1452197053" sldId="2147483705"/>
        </pc:sldMasterMkLst>
        <pc:sldLayoutChg chg="setBg">
          <pc:chgData name="Ed Godfrey" userId="61aa7c48ee0e3db0" providerId="LiveId" clId="{4A39E14A-414B-453A-8282-007C528A14EB}" dt="2024-03-29T15:50:30.488" v="267"/>
          <pc:sldLayoutMkLst>
            <pc:docMk/>
            <pc:sldMasterMk cId="1452197053" sldId="2147483705"/>
            <pc:sldLayoutMk cId="1172530655" sldId="2147483706"/>
          </pc:sldLayoutMkLst>
        </pc:sldLayoutChg>
        <pc:sldLayoutChg chg="setBg">
          <pc:chgData name="Ed Godfrey" userId="61aa7c48ee0e3db0" providerId="LiveId" clId="{4A39E14A-414B-453A-8282-007C528A14EB}" dt="2024-03-29T15:50:30.488" v="267"/>
          <pc:sldLayoutMkLst>
            <pc:docMk/>
            <pc:sldMasterMk cId="1452197053" sldId="2147483705"/>
            <pc:sldLayoutMk cId="740462238" sldId="2147483707"/>
          </pc:sldLayoutMkLst>
        </pc:sldLayoutChg>
        <pc:sldLayoutChg chg="setBg">
          <pc:chgData name="Ed Godfrey" userId="61aa7c48ee0e3db0" providerId="LiveId" clId="{4A39E14A-414B-453A-8282-007C528A14EB}" dt="2024-03-29T15:50:30.488" v="267"/>
          <pc:sldLayoutMkLst>
            <pc:docMk/>
            <pc:sldMasterMk cId="1452197053" sldId="2147483705"/>
            <pc:sldLayoutMk cId="3178509074" sldId="2147483708"/>
          </pc:sldLayoutMkLst>
        </pc:sldLayoutChg>
        <pc:sldLayoutChg chg="setBg">
          <pc:chgData name="Ed Godfrey" userId="61aa7c48ee0e3db0" providerId="LiveId" clId="{4A39E14A-414B-453A-8282-007C528A14EB}" dt="2024-03-29T15:50:30.488" v="267"/>
          <pc:sldLayoutMkLst>
            <pc:docMk/>
            <pc:sldMasterMk cId="1452197053" sldId="2147483705"/>
            <pc:sldLayoutMk cId="2497322385" sldId="2147483709"/>
          </pc:sldLayoutMkLst>
        </pc:sldLayoutChg>
        <pc:sldLayoutChg chg="setBg">
          <pc:chgData name="Ed Godfrey" userId="61aa7c48ee0e3db0" providerId="LiveId" clId="{4A39E14A-414B-453A-8282-007C528A14EB}" dt="2024-03-29T15:50:30.488" v="267"/>
          <pc:sldLayoutMkLst>
            <pc:docMk/>
            <pc:sldMasterMk cId="1452197053" sldId="2147483705"/>
            <pc:sldLayoutMk cId="674156153" sldId="2147483710"/>
          </pc:sldLayoutMkLst>
        </pc:sldLayoutChg>
        <pc:sldLayoutChg chg="setBg">
          <pc:chgData name="Ed Godfrey" userId="61aa7c48ee0e3db0" providerId="LiveId" clId="{4A39E14A-414B-453A-8282-007C528A14EB}" dt="2024-03-29T15:50:30.488" v="267"/>
          <pc:sldLayoutMkLst>
            <pc:docMk/>
            <pc:sldMasterMk cId="1452197053" sldId="2147483705"/>
            <pc:sldLayoutMk cId="3194813232" sldId="2147483711"/>
          </pc:sldLayoutMkLst>
        </pc:sldLayoutChg>
        <pc:sldLayoutChg chg="setBg">
          <pc:chgData name="Ed Godfrey" userId="61aa7c48ee0e3db0" providerId="LiveId" clId="{4A39E14A-414B-453A-8282-007C528A14EB}" dt="2024-03-29T15:50:30.488" v="267"/>
          <pc:sldLayoutMkLst>
            <pc:docMk/>
            <pc:sldMasterMk cId="1452197053" sldId="2147483705"/>
            <pc:sldLayoutMk cId="2536341989" sldId="2147483712"/>
          </pc:sldLayoutMkLst>
        </pc:sldLayoutChg>
        <pc:sldLayoutChg chg="setBg">
          <pc:chgData name="Ed Godfrey" userId="61aa7c48ee0e3db0" providerId="LiveId" clId="{4A39E14A-414B-453A-8282-007C528A14EB}" dt="2024-03-29T15:50:30.488" v="267"/>
          <pc:sldLayoutMkLst>
            <pc:docMk/>
            <pc:sldMasterMk cId="1452197053" sldId="2147483705"/>
            <pc:sldLayoutMk cId="3821002245" sldId="2147483713"/>
          </pc:sldLayoutMkLst>
        </pc:sldLayoutChg>
        <pc:sldLayoutChg chg="setBg">
          <pc:chgData name="Ed Godfrey" userId="61aa7c48ee0e3db0" providerId="LiveId" clId="{4A39E14A-414B-453A-8282-007C528A14EB}" dt="2024-03-29T15:50:30.488" v="267"/>
          <pc:sldLayoutMkLst>
            <pc:docMk/>
            <pc:sldMasterMk cId="1452197053" sldId="2147483705"/>
            <pc:sldLayoutMk cId="388442292" sldId="2147483714"/>
          </pc:sldLayoutMkLst>
        </pc:sldLayoutChg>
        <pc:sldLayoutChg chg="setBg">
          <pc:chgData name="Ed Godfrey" userId="61aa7c48ee0e3db0" providerId="LiveId" clId="{4A39E14A-414B-453A-8282-007C528A14EB}" dt="2024-03-29T15:50:30.488" v="267"/>
          <pc:sldLayoutMkLst>
            <pc:docMk/>
            <pc:sldMasterMk cId="1452197053" sldId="2147483705"/>
            <pc:sldLayoutMk cId="3337671943" sldId="2147483715"/>
          </pc:sldLayoutMkLst>
        </pc:sldLayoutChg>
        <pc:sldLayoutChg chg="setBg">
          <pc:chgData name="Ed Godfrey" userId="61aa7c48ee0e3db0" providerId="LiveId" clId="{4A39E14A-414B-453A-8282-007C528A14EB}" dt="2024-03-29T15:50:30.488" v="267"/>
          <pc:sldLayoutMkLst>
            <pc:docMk/>
            <pc:sldMasterMk cId="1452197053" sldId="2147483705"/>
            <pc:sldLayoutMk cId="3991266790" sldId="2147483716"/>
          </pc:sldLayoutMkLst>
        </pc:sldLayoutChg>
        <pc:sldLayoutChg chg="setBg">
          <pc:chgData name="Ed Godfrey" userId="61aa7c48ee0e3db0" providerId="LiveId" clId="{4A39E14A-414B-453A-8282-007C528A14EB}" dt="2024-03-29T15:50:30.488" v="267"/>
          <pc:sldLayoutMkLst>
            <pc:docMk/>
            <pc:sldMasterMk cId="1452197053" sldId="2147483705"/>
            <pc:sldLayoutMk cId="167478211" sldId="2147483717"/>
          </pc:sldLayoutMkLst>
        </pc:sldLayoutChg>
        <pc:sldLayoutChg chg="setBg">
          <pc:chgData name="Ed Godfrey" userId="61aa7c48ee0e3db0" providerId="LiveId" clId="{4A39E14A-414B-453A-8282-007C528A14EB}" dt="2024-03-29T15:50:30.488" v="267"/>
          <pc:sldLayoutMkLst>
            <pc:docMk/>
            <pc:sldMasterMk cId="1452197053" sldId="2147483705"/>
            <pc:sldLayoutMk cId="1821651157" sldId="2147483718"/>
          </pc:sldLayoutMkLst>
        </pc:sldLayoutChg>
        <pc:sldLayoutChg chg="setBg">
          <pc:chgData name="Ed Godfrey" userId="61aa7c48ee0e3db0" providerId="LiveId" clId="{4A39E14A-414B-453A-8282-007C528A14EB}" dt="2024-03-29T15:50:30.488" v="267"/>
          <pc:sldLayoutMkLst>
            <pc:docMk/>
            <pc:sldMasterMk cId="1452197053" sldId="2147483705"/>
            <pc:sldLayoutMk cId="3733439621" sldId="2147483719"/>
          </pc:sldLayoutMkLst>
        </pc:sldLayoutChg>
        <pc:sldLayoutChg chg="setBg">
          <pc:chgData name="Ed Godfrey" userId="61aa7c48ee0e3db0" providerId="LiveId" clId="{4A39E14A-414B-453A-8282-007C528A14EB}" dt="2024-03-29T15:50:30.488" v="267"/>
          <pc:sldLayoutMkLst>
            <pc:docMk/>
            <pc:sldMasterMk cId="1452197053" sldId="2147483705"/>
            <pc:sldLayoutMk cId="2362991672" sldId="2147483720"/>
          </pc:sldLayoutMkLst>
        </pc:sldLayoutChg>
        <pc:sldLayoutChg chg="setBg">
          <pc:chgData name="Ed Godfrey" userId="61aa7c48ee0e3db0" providerId="LiveId" clId="{4A39E14A-414B-453A-8282-007C528A14EB}" dt="2024-03-29T15:50:30.488" v="267"/>
          <pc:sldLayoutMkLst>
            <pc:docMk/>
            <pc:sldMasterMk cId="1452197053" sldId="2147483705"/>
            <pc:sldLayoutMk cId="1954753220" sldId="2147483721"/>
          </pc:sldLayoutMkLst>
        </pc:sldLayoutChg>
        <pc:sldLayoutChg chg="setBg">
          <pc:chgData name="Ed Godfrey" userId="61aa7c48ee0e3db0" providerId="LiveId" clId="{4A39E14A-414B-453A-8282-007C528A14EB}" dt="2024-03-29T15:50:30.488" v="267"/>
          <pc:sldLayoutMkLst>
            <pc:docMk/>
            <pc:sldMasterMk cId="1452197053" sldId="2147483705"/>
            <pc:sldLayoutMk cId="2269341713" sldId="2147483722"/>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2530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671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91266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7478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21651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3439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2991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4753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9341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0462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8509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732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4156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4813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6341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100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44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AA2B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3/29/2024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2197053"/>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anner with a cross and a sunset&#10;&#10;Description automatically generated">
            <a:extLst>
              <a:ext uri="{FF2B5EF4-FFF2-40B4-BE49-F238E27FC236}">
                <a16:creationId xmlns:a16="http://schemas.microsoft.com/office/drawing/2014/main" id="{957545A3-49F4-CE95-5BAD-B987C8829FF7}"/>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5178933"/>
            <a:ext cx="11660632" cy="1486482"/>
          </a:xfrm>
        </p:spPr>
        <p:txBody>
          <a:bodyPr>
            <a:normAutofit/>
          </a:bodyPr>
          <a:lstStyle/>
          <a:p>
            <a:pPr algn="ctr">
              <a:lnSpc>
                <a:spcPct val="75000"/>
              </a:lnSpc>
              <a:spcBef>
                <a:spcPts val="600"/>
              </a:spcBef>
            </a:pPr>
            <a:r>
              <a:rPr lang="en-US" sz="5000" b="1" dirty="0">
                <a:latin typeface="Californian FB" panose="0207040306080B030204" pitchFamily="18" charset="0"/>
                <a:ea typeface="Calibri" panose="020F0502020204030204" pitchFamily="34" charset="0"/>
                <a:cs typeface="Calibri" panose="020F0502020204030204" pitchFamily="34" charset="0"/>
              </a:rPr>
              <a:t>God Will Provide for Himself the Lamb</a:t>
            </a:r>
          </a:p>
          <a:p>
            <a:pPr algn="ctr">
              <a:lnSpc>
                <a:spcPct val="75000"/>
              </a:lnSpc>
              <a:spcBef>
                <a:spcPts val="600"/>
              </a:spcBef>
            </a:pPr>
            <a:r>
              <a:rPr lang="en-US" sz="3300" b="1" dirty="0">
                <a:solidFill>
                  <a:schemeClr val="tx1"/>
                </a:solidFill>
                <a:latin typeface="Calibri" panose="020F0502020204030204" pitchFamily="34" charset="0"/>
                <a:ea typeface="Calibri" panose="020F0502020204030204" pitchFamily="34" charset="0"/>
                <a:cs typeface="Calibri" panose="020F0502020204030204" pitchFamily="34" charset="0"/>
              </a:rPr>
              <a:t>(Genesis 22 and Selected Texts)</a:t>
            </a:r>
            <a:endParaRPr lang="en-US" sz="33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420874"/>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Resurrection Sunday, March 31, 2024</a:t>
            </a:r>
          </a:p>
        </p:txBody>
      </p:sp>
    </p:spTree>
    <p:extLst>
      <p:ext uri="{BB962C8B-B14F-4D97-AF65-F5344CB8AC3E}">
        <p14:creationId xmlns:p14="http://schemas.microsoft.com/office/powerpoint/2010/main" val="1030715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Arial" panose="020B0604020202020204" pitchFamily="34" charset="0"/>
                <a:ea typeface="Arial" panose="020B0604020202020204" pitchFamily="34" charset="0"/>
              </a:rPr>
              <a:t>There is no one who does good.</a:t>
            </a:r>
            <a:r>
              <a:rPr lang="en-US" sz="4400" b="0" i="1" spc="200" dirty="0">
                <a:solidFill>
                  <a:schemeClr val="tx1"/>
                </a:solidFill>
                <a:effectLst/>
                <a:latin typeface="Arial" panose="020B0604020202020204" pitchFamily="34" charset="0"/>
                <a:ea typeface="Arial" panose="020B0604020202020204" pitchFamily="34" charset="0"/>
              </a:rPr>
              <a:t> </a:t>
            </a:r>
            <a:r>
              <a:rPr lang="en-US" sz="4400" b="0" i="1" dirty="0">
                <a:solidFill>
                  <a:schemeClr val="tx1"/>
                </a:solidFill>
                <a:effectLst/>
                <a:latin typeface="Arial" panose="020B0604020202020204" pitchFamily="34" charset="0"/>
                <a:ea typeface="Arial" panose="020B0604020202020204" pitchFamily="34" charset="0"/>
              </a:rPr>
              <a:t>The LORD has looked down from heaven upon the sons of men</a:t>
            </a:r>
            <a:r>
              <a:rPr lang="en-US" sz="4400" b="0" i="1" spc="200" dirty="0">
                <a:solidFill>
                  <a:schemeClr val="tx1"/>
                </a:solidFill>
                <a:effectLst/>
                <a:latin typeface="Arial" panose="020B0604020202020204" pitchFamily="34" charset="0"/>
                <a:ea typeface="Arial" panose="020B0604020202020204" pitchFamily="34" charset="0"/>
              </a:rPr>
              <a:t> </a:t>
            </a:r>
            <a:r>
              <a:rPr lang="en-US" sz="4400" b="0" i="1" dirty="0">
                <a:solidFill>
                  <a:schemeClr val="tx1"/>
                </a:solidFill>
                <a:effectLst/>
                <a:latin typeface="Arial" panose="020B0604020202020204" pitchFamily="34" charset="0"/>
                <a:ea typeface="Arial" panose="020B0604020202020204" pitchFamily="34" charset="0"/>
              </a:rPr>
              <a:t>to see if there are any who understand, who</a:t>
            </a:r>
            <a:r>
              <a:rPr lang="en-US" sz="4400" b="0" i="1" spc="200" dirty="0">
                <a:solidFill>
                  <a:schemeClr val="tx1"/>
                </a:solidFill>
                <a:effectLst/>
                <a:latin typeface="Arial" panose="020B0604020202020204" pitchFamily="34" charset="0"/>
                <a:ea typeface="Arial" panose="020B0604020202020204" pitchFamily="34" charset="0"/>
              </a:rPr>
              <a:t> </a:t>
            </a:r>
            <a:r>
              <a:rPr lang="en-US" sz="4400" b="0" i="1" dirty="0">
                <a:solidFill>
                  <a:schemeClr val="tx1"/>
                </a:solidFill>
                <a:effectLst/>
                <a:latin typeface="Arial" panose="020B0604020202020204" pitchFamily="34" charset="0"/>
                <a:ea typeface="Arial" panose="020B0604020202020204" pitchFamily="34" charset="0"/>
              </a:rPr>
              <a:t>seek after God. They have all turned aside, together they have become corrupt; there is no one who does good, not even one.</a:t>
            </a:r>
            <a:endParaRPr lang="en-US" sz="4400" b="0" dirty="0">
              <a:solidFill>
                <a:schemeClr val="tx1"/>
              </a:solidFill>
              <a:effectLst/>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Psalm 14:1-3</a:t>
            </a:r>
          </a:p>
        </p:txBody>
      </p:sp>
    </p:spTree>
    <p:extLst>
      <p:ext uri="{BB962C8B-B14F-4D97-AF65-F5344CB8AC3E}">
        <p14:creationId xmlns:p14="http://schemas.microsoft.com/office/powerpoint/2010/main" val="3457575889"/>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800" b="0" i="1" dirty="0">
                <a:solidFill>
                  <a:schemeClr val="tx1"/>
                </a:solidFill>
                <a:effectLst/>
                <a:latin typeface="Calibri" panose="020F0502020204030204" pitchFamily="34" charset="0"/>
                <a:ea typeface="Arial" panose="020B0604020202020204" pitchFamily="34" charset="0"/>
              </a:rPr>
              <a:t>For I delivered to you as of first importance what I also received, that Christ died for our sins according to the Scriptures.</a:t>
            </a:r>
            <a:endParaRPr lang="en-US" sz="4800" b="0" dirty="0">
              <a:solidFill>
                <a:schemeClr val="tx1"/>
              </a:solidFill>
              <a:effectLst/>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1 Corinthians 15:3</a:t>
            </a:r>
          </a:p>
        </p:txBody>
      </p:sp>
    </p:spTree>
    <p:extLst>
      <p:ext uri="{BB962C8B-B14F-4D97-AF65-F5344CB8AC3E}">
        <p14:creationId xmlns:p14="http://schemas.microsoft.com/office/powerpoint/2010/main" val="2755992360"/>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marR="0" indent="-571500" algn="just">
              <a:spcBef>
                <a:spcPts val="0"/>
              </a:spcBef>
              <a:spcAft>
                <a:spcPts val="0"/>
              </a:spcAft>
              <a:buFont typeface="Wingdings" panose="05000000000000000000" pitchFamily="2" charset="2"/>
              <a:buChar char="§"/>
            </a:pPr>
            <a:r>
              <a:rPr lang="en-US" sz="3600" b="0" dirty="0">
                <a:solidFill>
                  <a:schemeClr val="tx1"/>
                </a:solidFill>
                <a:effectLst/>
                <a:latin typeface="Arial" panose="020B0604020202020204" pitchFamily="34" charset="0"/>
                <a:ea typeface="Arial" panose="020B0604020202020204" pitchFamily="34" charset="0"/>
              </a:rPr>
              <a:t>dead in our trespasses and sin (Ephesians 2:1); </a:t>
            </a:r>
          </a:p>
          <a:p>
            <a:pPr marL="571500" marR="0" indent="-571500" algn="just">
              <a:spcBef>
                <a:spcPts val="0"/>
              </a:spcBef>
              <a:spcAft>
                <a:spcPts val="0"/>
              </a:spcAft>
              <a:buFont typeface="Wingdings" panose="05000000000000000000" pitchFamily="2" charset="2"/>
              <a:buChar char="§"/>
            </a:pPr>
            <a:r>
              <a:rPr lang="en-US" sz="3600" b="0" dirty="0">
                <a:solidFill>
                  <a:schemeClr val="tx1"/>
                </a:solidFill>
                <a:effectLst/>
                <a:latin typeface="Arial" panose="020B0604020202020204" pitchFamily="34" charset="0"/>
                <a:ea typeface="Arial" panose="020B0604020202020204" pitchFamily="34" charset="0"/>
              </a:rPr>
              <a:t>alienated from God (Colossians 1:21), </a:t>
            </a:r>
          </a:p>
          <a:p>
            <a:pPr marL="571500" marR="0" indent="-571500" algn="just">
              <a:spcBef>
                <a:spcPts val="0"/>
              </a:spcBef>
              <a:spcAft>
                <a:spcPts val="0"/>
              </a:spcAft>
              <a:buFont typeface="Wingdings" panose="05000000000000000000" pitchFamily="2" charset="2"/>
              <a:buChar char="§"/>
            </a:pPr>
            <a:r>
              <a:rPr lang="en-US" sz="3600" b="0" dirty="0">
                <a:solidFill>
                  <a:schemeClr val="tx1"/>
                </a:solidFill>
                <a:effectLst/>
                <a:latin typeface="Arial" panose="020B0604020202020204" pitchFamily="34" charset="0"/>
                <a:ea typeface="Arial" panose="020B0604020202020204" pitchFamily="34" charset="0"/>
              </a:rPr>
              <a:t>enemies of God (Romans 5:10) and; </a:t>
            </a:r>
          </a:p>
          <a:p>
            <a:pPr marL="571500" marR="0" indent="-571500" algn="just">
              <a:spcBef>
                <a:spcPts val="0"/>
              </a:spcBef>
              <a:spcAft>
                <a:spcPts val="0"/>
              </a:spcAft>
              <a:buFont typeface="Wingdings" panose="05000000000000000000" pitchFamily="2" charset="2"/>
              <a:buChar char="§"/>
            </a:pPr>
            <a:r>
              <a:rPr lang="en-US" sz="3600" b="0" dirty="0">
                <a:solidFill>
                  <a:schemeClr val="tx1"/>
                </a:solidFill>
                <a:effectLst/>
                <a:latin typeface="Arial" panose="020B0604020202020204" pitchFamily="34" charset="0"/>
                <a:ea typeface="Arial" panose="020B0604020202020204" pitchFamily="34" charset="0"/>
              </a:rPr>
              <a:t>deserving of nothing but God’s wrath (Ephesians 2:3). </a:t>
            </a: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As sinners we are…</a:t>
            </a:r>
          </a:p>
        </p:txBody>
      </p:sp>
    </p:spTree>
    <p:extLst>
      <p:ext uri="{BB962C8B-B14F-4D97-AF65-F5344CB8AC3E}">
        <p14:creationId xmlns:p14="http://schemas.microsoft.com/office/powerpoint/2010/main" val="32654742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2250"/>
                            </p:stCondLst>
                            <p:childTnLst>
                              <p:par>
                                <p:cTn id="9" presetID="10" presetClass="entr" presetSubtype="0" fill="hold" nodeType="afterEffect">
                                  <p:stCondLst>
                                    <p:cond delay="7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2000"/>
                                        <p:tgtEl>
                                          <p:spTgt spid="3">
                                            <p:txEl>
                                              <p:pRg st="1" end="1"/>
                                            </p:txEl>
                                          </p:spTgt>
                                        </p:tgtEl>
                                      </p:cBhvr>
                                    </p:animEffect>
                                  </p:childTnLst>
                                </p:cTn>
                              </p:par>
                            </p:childTnLst>
                          </p:cTn>
                        </p:par>
                        <p:par>
                          <p:cTn id="12" fill="hold">
                            <p:stCondLst>
                              <p:cond delay="5000"/>
                            </p:stCondLst>
                            <p:childTnLst>
                              <p:par>
                                <p:cTn id="13" presetID="10" presetClass="entr" presetSubtype="0" fill="hold" nodeType="afterEffect">
                                  <p:stCondLst>
                                    <p:cond delay="7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par>
                          <p:cTn id="16" fill="hold">
                            <p:stCondLst>
                              <p:cond delay="7750"/>
                            </p:stCondLst>
                            <p:childTnLst>
                              <p:par>
                                <p:cTn id="17" presetID="10" presetClass="entr" presetSubtype="0" fill="hold" nodeType="afterEffect">
                                  <p:stCondLst>
                                    <p:cond delay="7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18 knowing that you were not redeemed with perishable things like silver or gold from your futile way of life inherited from your forefathers, 19 but with precious blood, as of a lamb unblemished and spotless, the blood of Christ.</a:t>
            </a:r>
            <a:endParaRPr lang="en-US" sz="48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just">
              <a:spcBef>
                <a:spcPts val="0"/>
              </a:spcBef>
              <a:spcAft>
                <a:spcPts val="0"/>
              </a:spcAft>
            </a:pPr>
            <a:endParaRPr lang="en-US" sz="4800" b="0" dirty="0">
              <a:solidFill>
                <a:schemeClr val="tx1"/>
              </a:solidFill>
              <a:effectLst/>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1 Peter 18-19</a:t>
            </a:r>
          </a:p>
        </p:txBody>
      </p:sp>
    </p:spTree>
    <p:extLst>
      <p:ext uri="{BB962C8B-B14F-4D97-AF65-F5344CB8AC3E}">
        <p14:creationId xmlns:p14="http://schemas.microsoft.com/office/powerpoint/2010/main" val="838421121"/>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549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900" b="0" i="1" dirty="0">
                <a:solidFill>
                  <a:schemeClr val="tx1"/>
                </a:solidFill>
                <a:effectLst/>
                <a:latin typeface="Calibri" panose="020F0502020204030204" pitchFamily="34" charset="0"/>
                <a:ea typeface="Arial" panose="020B0604020202020204" pitchFamily="34" charset="0"/>
              </a:rPr>
              <a:t>22 "Men of Israel, listen to these words: Jesus the Nazarene, a man attested to you by God with miracles and wonders and signs which God performed through Him in your midst, just as you yourselves know—23 this Man delivered over by the predetermined plan and foreknowledge of God, you nailed to a cross by the hands of godless men and put Him to death. 24 "But God raised Him up again, putting an end to the agony</a:t>
            </a:r>
            <a:r>
              <a:rPr lang="en-US" sz="3900" b="0" i="1" spc="-5" dirty="0">
                <a:solidFill>
                  <a:schemeClr val="tx1"/>
                </a:solidFill>
                <a:effectLst/>
                <a:latin typeface="Calibri" panose="020F0502020204030204" pitchFamily="34" charset="0"/>
                <a:ea typeface="Arial" panose="020B0604020202020204" pitchFamily="34" charset="0"/>
              </a:rPr>
              <a:t> </a:t>
            </a:r>
            <a:r>
              <a:rPr lang="en-US" sz="3900" b="0" i="1" dirty="0">
                <a:solidFill>
                  <a:schemeClr val="tx1"/>
                </a:solidFill>
                <a:effectLst/>
                <a:latin typeface="Calibri" panose="020F0502020204030204" pitchFamily="34" charset="0"/>
                <a:ea typeface="Arial" panose="020B0604020202020204" pitchFamily="34" charset="0"/>
              </a:rPr>
              <a:t>of</a:t>
            </a:r>
            <a:r>
              <a:rPr lang="en-US" sz="3900" b="0" i="1" spc="-5" dirty="0">
                <a:solidFill>
                  <a:schemeClr val="tx1"/>
                </a:solidFill>
                <a:effectLst/>
                <a:latin typeface="Calibri" panose="020F0502020204030204" pitchFamily="34" charset="0"/>
                <a:ea typeface="Arial" panose="020B0604020202020204" pitchFamily="34" charset="0"/>
              </a:rPr>
              <a:t> </a:t>
            </a:r>
            <a:r>
              <a:rPr lang="en-US" sz="3900" b="0" i="1" dirty="0">
                <a:solidFill>
                  <a:schemeClr val="tx1"/>
                </a:solidFill>
                <a:effectLst/>
                <a:latin typeface="Calibri" panose="020F0502020204030204" pitchFamily="34" charset="0"/>
                <a:ea typeface="Arial" panose="020B0604020202020204" pitchFamily="34" charset="0"/>
              </a:rPr>
              <a:t>death,</a:t>
            </a:r>
            <a:r>
              <a:rPr lang="en-US" sz="3900" b="0" i="1" spc="-5" dirty="0">
                <a:solidFill>
                  <a:schemeClr val="tx1"/>
                </a:solidFill>
                <a:effectLst/>
                <a:latin typeface="Calibri" panose="020F0502020204030204" pitchFamily="34" charset="0"/>
                <a:ea typeface="Arial" panose="020B0604020202020204" pitchFamily="34" charset="0"/>
              </a:rPr>
              <a:t> </a:t>
            </a:r>
            <a:r>
              <a:rPr lang="en-US" sz="3900" b="0" i="1" dirty="0">
                <a:solidFill>
                  <a:schemeClr val="tx1"/>
                </a:solidFill>
                <a:effectLst/>
                <a:latin typeface="Calibri" panose="020F0502020204030204" pitchFamily="34" charset="0"/>
                <a:ea typeface="Arial" panose="020B0604020202020204" pitchFamily="34" charset="0"/>
              </a:rPr>
              <a:t>since</a:t>
            </a:r>
            <a:r>
              <a:rPr lang="en-US" sz="3900" b="0" i="1" spc="-20" dirty="0">
                <a:solidFill>
                  <a:schemeClr val="tx1"/>
                </a:solidFill>
                <a:effectLst/>
                <a:latin typeface="Calibri" panose="020F0502020204030204" pitchFamily="34" charset="0"/>
                <a:ea typeface="Arial" panose="020B0604020202020204" pitchFamily="34" charset="0"/>
              </a:rPr>
              <a:t> </a:t>
            </a:r>
            <a:r>
              <a:rPr lang="en-US" sz="3900" b="0" i="1" dirty="0">
                <a:solidFill>
                  <a:schemeClr val="tx1"/>
                </a:solidFill>
                <a:effectLst/>
                <a:latin typeface="Calibri" panose="020F0502020204030204" pitchFamily="34" charset="0"/>
                <a:ea typeface="Arial" panose="020B0604020202020204" pitchFamily="34" charset="0"/>
              </a:rPr>
              <a:t>it was</a:t>
            </a:r>
            <a:r>
              <a:rPr lang="en-US" sz="3900" b="0" i="1" spc="-5" dirty="0">
                <a:solidFill>
                  <a:schemeClr val="tx1"/>
                </a:solidFill>
                <a:effectLst/>
                <a:latin typeface="Calibri" panose="020F0502020204030204" pitchFamily="34" charset="0"/>
                <a:ea typeface="Arial" panose="020B0604020202020204" pitchFamily="34" charset="0"/>
              </a:rPr>
              <a:t> </a:t>
            </a:r>
            <a:r>
              <a:rPr lang="en-US" sz="3900" b="0" i="1" dirty="0">
                <a:solidFill>
                  <a:schemeClr val="tx1"/>
                </a:solidFill>
                <a:effectLst/>
                <a:latin typeface="Calibri" panose="020F0502020204030204" pitchFamily="34" charset="0"/>
                <a:ea typeface="Arial" panose="020B0604020202020204" pitchFamily="34" charset="0"/>
              </a:rPr>
              <a:t>impossible for</a:t>
            </a:r>
            <a:r>
              <a:rPr lang="en-US" sz="3900" b="0" i="1" spc="-20" dirty="0">
                <a:solidFill>
                  <a:schemeClr val="tx1"/>
                </a:solidFill>
                <a:effectLst/>
                <a:latin typeface="Calibri" panose="020F0502020204030204" pitchFamily="34" charset="0"/>
                <a:ea typeface="Arial" panose="020B0604020202020204" pitchFamily="34" charset="0"/>
              </a:rPr>
              <a:t> </a:t>
            </a:r>
            <a:r>
              <a:rPr lang="en-US" sz="3900" b="0" i="1" dirty="0">
                <a:solidFill>
                  <a:schemeClr val="tx1"/>
                </a:solidFill>
                <a:effectLst/>
                <a:latin typeface="Calibri" panose="020F0502020204030204" pitchFamily="34" charset="0"/>
                <a:ea typeface="Arial" panose="020B0604020202020204" pitchFamily="34" charset="0"/>
              </a:rPr>
              <a:t>Him</a:t>
            </a:r>
            <a:r>
              <a:rPr lang="en-US" sz="3900" b="0" i="1" spc="-15" dirty="0">
                <a:solidFill>
                  <a:schemeClr val="tx1"/>
                </a:solidFill>
                <a:effectLst/>
                <a:latin typeface="Calibri" panose="020F0502020204030204" pitchFamily="34" charset="0"/>
                <a:ea typeface="Arial" panose="020B0604020202020204" pitchFamily="34" charset="0"/>
              </a:rPr>
              <a:t> </a:t>
            </a:r>
            <a:r>
              <a:rPr lang="en-US" sz="3900" b="0" i="1" dirty="0">
                <a:solidFill>
                  <a:schemeClr val="tx1"/>
                </a:solidFill>
                <a:effectLst/>
                <a:latin typeface="Calibri" panose="020F0502020204030204" pitchFamily="34" charset="0"/>
                <a:ea typeface="Arial" panose="020B0604020202020204" pitchFamily="34" charset="0"/>
              </a:rPr>
              <a:t>to be</a:t>
            </a:r>
            <a:r>
              <a:rPr lang="en-US" sz="3900" b="0" i="1" spc="-5" dirty="0">
                <a:solidFill>
                  <a:schemeClr val="tx1"/>
                </a:solidFill>
                <a:effectLst/>
                <a:latin typeface="Calibri" panose="020F0502020204030204" pitchFamily="34" charset="0"/>
                <a:ea typeface="Arial" panose="020B0604020202020204" pitchFamily="34" charset="0"/>
              </a:rPr>
              <a:t> </a:t>
            </a:r>
            <a:r>
              <a:rPr lang="en-US" sz="3900" b="0" i="1" dirty="0">
                <a:solidFill>
                  <a:schemeClr val="tx1"/>
                </a:solidFill>
                <a:effectLst/>
                <a:latin typeface="Calibri" panose="020F0502020204030204" pitchFamily="34" charset="0"/>
                <a:ea typeface="Arial" panose="020B0604020202020204" pitchFamily="34" charset="0"/>
              </a:rPr>
              <a:t>held in its power.</a:t>
            </a:r>
            <a:endParaRPr lang="en-US" sz="3900" b="0" dirty="0">
              <a:solidFill>
                <a:schemeClr val="tx1"/>
              </a:solidFill>
              <a:effectLst/>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Acts 2:22-24</a:t>
            </a:r>
          </a:p>
        </p:txBody>
      </p:sp>
    </p:spTree>
    <p:extLst>
      <p:ext uri="{BB962C8B-B14F-4D97-AF65-F5344CB8AC3E}">
        <p14:creationId xmlns:p14="http://schemas.microsoft.com/office/powerpoint/2010/main" val="3987687939"/>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000" b="0" i="1" dirty="0">
                <a:solidFill>
                  <a:schemeClr val="tx1"/>
                </a:solidFill>
                <a:effectLst/>
                <a:latin typeface="Calibri" panose="020F0502020204030204" pitchFamily="34" charset="0"/>
                <a:ea typeface="Arial" panose="020B0604020202020204" pitchFamily="34" charset="0"/>
              </a:rPr>
              <a:t>27 "For truly in this city there were gathered together against Your holy servant Jesus, whom You anointed, both Herod and Pontius Pilate, along with the Gentiles and the peoples of Israel, 28 to do whatever Your hand and Your</a:t>
            </a:r>
            <a:r>
              <a:rPr lang="en-US" sz="4000" b="0" i="1" spc="400" dirty="0">
                <a:solidFill>
                  <a:schemeClr val="tx1"/>
                </a:solidFill>
                <a:effectLst/>
                <a:latin typeface="Calibri" panose="020F0502020204030204" pitchFamily="34" charset="0"/>
                <a:ea typeface="Arial" panose="020B0604020202020204" pitchFamily="34" charset="0"/>
              </a:rPr>
              <a:t> </a:t>
            </a:r>
            <a:r>
              <a:rPr lang="en-US" sz="4000" b="0" i="1" dirty="0">
                <a:solidFill>
                  <a:schemeClr val="tx1"/>
                </a:solidFill>
                <a:effectLst/>
                <a:latin typeface="Calibri" panose="020F0502020204030204" pitchFamily="34" charset="0"/>
                <a:ea typeface="Arial" panose="020B0604020202020204" pitchFamily="34" charset="0"/>
              </a:rPr>
              <a:t>purpose predestined to occur.</a:t>
            </a:r>
            <a:endParaRPr lang="en-US" sz="4000" b="0" dirty="0">
              <a:solidFill>
                <a:schemeClr val="tx1"/>
              </a:solidFill>
              <a:effectLst/>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Acts 4:27-28</a:t>
            </a:r>
          </a:p>
        </p:txBody>
      </p:sp>
    </p:spTree>
    <p:extLst>
      <p:ext uri="{BB962C8B-B14F-4D97-AF65-F5344CB8AC3E}">
        <p14:creationId xmlns:p14="http://schemas.microsoft.com/office/powerpoint/2010/main" val="1783136162"/>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Arial" panose="020B0604020202020204" pitchFamily="34" charset="0"/>
              </a:rPr>
              <a:t>4 But when the fullness of the time came, God sent forth His Son, born of a woman,</a:t>
            </a:r>
            <a:r>
              <a:rPr lang="en-US" sz="4400" b="0" i="1" spc="-1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born under</a:t>
            </a:r>
            <a:r>
              <a:rPr lang="en-US" sz="4400" b="0" i="1" spc="-1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the</a:t>
            </a:r>
            <a:r>
              <a:rPr lang="en-US" sz="4400" b="0" i="1" spc="-1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Law,</a:t>
            </a:r>
            <a:r>
              <a:rPr lang="en-US" sz="4400" b="0" i="1" spc="-1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5 so</a:t>
            </a:r>
            <a:r>
              <a:rPr lang="en-US" sz="4400" b="0" i="1" spc="-1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that</a:t>
            </a:r>
            <a:r>
              <a:rPr lang="en-US" sz="4400" b="0" i="1" spc="-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He</a:t>
            </a:r>
            <a:r>
              <a:rPr lang="en-US" sz="4400" b="0" i="1" spc="-3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might</a:t>
            </a:r>
            <a:r>
              <a:rPr lang="en-US" sz="4400" b="0" i="1" spc="-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redeem</a:t>
            </a:r>
            <a:r>
              <a:rPr lang="en-US" sz="4400" b="0" i="1" spc="-2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those</a:t>
            </a:r>
            <a:r>
              <a:rPr lang="en-US" sz="4400" b="0" i="1" spc="-1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who were</a:t>
            </a:r>
            <a:r>
              <a:rPr lang="en-US" sz="4400" b="0" i="1" spc="-1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under</a:t>
            </a:r>
            <a:r>
              <a:rPr lang="en-US" sz="4400" b="0" i="1" spc="-1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the Law, that we might receive the adoption as sons.</a:t>
            </a:r>
            <a:endParaRPr lang="en-US" sz="4400" b="0" dirty="0">
              <a:solidFill>
                <a:schemeClr val="tx1"/>
              </a:solidFill>
              <a:effectLst/>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Galatians 4:4-5</a:t>
            </a:r>
          </a:p>
        </p:txBody>
      </p:sp>
    </p:spTree>
    <p:extLst>
      <p:ext uri="{BB962C8B-B14F-4D97-AF65-F5344CB8AC3E}">
        <p14:creationId xmlns:p14="http://schemas.microsoft.com/office/powerpoint/2010/main" val="2295067994"/>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500" b="0" i="1" dirty="0">
                <a:solidFill>
                  <a:schemeClr val="tx1"/>
                </a:solidFill>
                <a:effectLst/>
                <a:latin typeface="Calibri" panose="020F0502020204030204" pitchFamily="34" charset="0"/>
                <a:ea typeface="Arial" panose="020B0604020202020204" pitchFamily="34" charset="0"/>
              </a:rPr>
              <a:t>3 Blessed be the God and Father of our Lord Jesus Christ, who has blessed us with every spiritual blessing in the heavenly places in Christ, 4 just as He chose us in Him before the foundation of the world, that we would be holy and</a:t>
            </a:r>
            <a:r>
              <a:rPr lang="en-US" sz="3500" b="0" i="1" spc="200" dirty="0">
                <a:solidFill>
                  <a:schemeClr val="tx1"/>
                </a:solidFill>
                <a:effectLst/>
                <a:latin typeface="Calibri" panose="020F0502020204030204" pitchFamily="34" charset="0"/>
                <a:ea typeface="Arial" panose="020B0604020202020204" pitchFamily="34" charset="0"/>
              </a:rPr>
              <a:t> </a:t>
            </a:r>
            <a:r>
              <a:rPr lang="en-US" sz="3500" b="0" i="1" dirty="0">
                <a:solidFill>
                  <a:schemeClr val="tx1"/>
                </a:solidFill>
                <a:effectLst/>
                <a:latin typeface="Calibri" panose="020F0502020204030204" pitchFamily="34" charset="0"/>
                <a:ea typeface="Arial" panose="020B0604020202020204" pitchFamily="34" charset="0"/>
              </a:rPr>
              <a:t>blameless before Him. In love 5 He predestined us to adoption as sons through Jesus Christ to himself, according to the kind intention of His will, 6 to the praise of the</a:t>
            </a:r>
            <a:r>
              <a:rPr lang="en-US" sz="3500" b="0" i="1" spc="-5" dirty="0">
                <a:solidFill>
                  <a:schemeClr val="tx1"/>
                </a:solidFill>
                <a:effectLst/>
                <a:latin typeface="Calibri" panose="020F0502020204030204" pitchFamily="34" charset="0"/>
                <a:ea typeface="Arial" panose="020B0604020202020204" pitchFamily="34" charset="0"/>
              </a:rPr>
              <a:t> </a:t>
            </a:r>
            <a:r>
              <a:rPr lang="en-US" sz="3500" b="0" i="1" dirty="0">
                <a:solidFill>
                  <a:schemeClr val="tx1"/>
                </a:solidFill>
                <a:effectLst/>
                <a:latin typeface="Calibri" panose="020F0502020204030204" pitchFamily="34" charset="0"/>
                <a:ea typeface="Arial" panose="020B0604020202020204" pitchFamily="34" charset="0"/>
              </a:rPr>
              <a:t>glory</a:t>
            </a:r>
            <a:r>
              <a:rPr lang="en-US" sz="3500" b="0" i="1" spc="-5" dirty="0">
                <a:solidFill>
                  <a:schemeClr val="tx1"/>
                </a:solidFill>
                <a:effectLst/>
                <a:latin typeface="Calibri" panose="020F0502020204030204" pitchFamily="34" charset="0"/>
                <a:ea typeface="Arial" panose="020B0604020202020204" pitchFamily="34" charset="0"/>
              </a:rPr>
              <a:t> </a:t>
            </a:r>
            <a:r>
              <a:rPr lang="en-US" sz="3500" b="0" i="1" dirty="0">
                <a:solidFill>
                  <a:schemeClr val="tx1"/>
                </a:solidFill>
                <a:effectLst/>
                <a:latin typeface="Calibri" panose="020F0502020204030204" pitchFamily="34" charset="0"/>
                <a:ea typeface="Arial" panose="020B0604020202020204" pitchFamily="34" charset="0"/>
              </a:rPr>
              <a:t>of His</a:t>
            </a:r>
            <a:r>
              <a:rPr lang="en-US" sz="3500" b="0" i="1" spc="-5" dirty="0">
                <a:solidFill>
                  <a:schemeClr val="tx1"/>
                </a:solidFill>
                <a:effectLst/>
                <a:latin typeface="Calibri" panose="020F0502020204030204" pitchFamily="34" charset="0"/>
                <a:ea typeface="Arial" panose="020B0604020202020204" pitchFamily="34" charset="0"/>
              </a:rPr>
              <a:t> </a:t>
            </a:r>
            <a:r>
              <a:rPr lang="en-US" sz="3500" b="0" i="1" dirty="0">
                <a:solidFill>
                  <a:schemeClr val="tx1"/>
                </a:solidFill>
                <a:effectLst/>
                <a:latin typeface="Calibri" panose="020F0502020204030204" pitchFamily="34" charset="0"/>
                <a:ea typeface="Arial" panose="020B0604020202020204" pitchFamily="34" charset="0"/>
              </a:rPr>
              <a:t>grace, which He</a:t>
            </a:r>
            <a:r>
              <a:rPr lang="en-US" sz="3500" b="0" i="1" spc="-10" dirty="0">
                <a:solidFill>
                  <a:schemeClr val="tx1"/>
                </a:solidFill>
                <a:effectLst/>
                <a:latin typeface="Calibri" panose="020F0502020204030204" pitchFamily="34" charset="0"/>
                <a:ea typeface="Arial" panose="020B0604020202020204" pitchFamily="34" charset="0"/>
              </a:rPr>
              <a:t> </a:t>
            </a:r>
            <a:r>
              <a:rPr lang="en-US" sz="3500" b="0" i="1" dirty="0">
                <a:solidFill>
                  <a:schemeClr val="tx1"/>
                </a:solidFill>
                <a:effectLst/>
                <a:latin typeface="Calibri" panose="020F0502020204030204" pitchFamily="34" charset="0"/>
                <a:ea typeface="Arial" panose="020B0604020202020204" pitchFamily="34" charset="0"/>
              </a:rPr>
              <a:t>freely bestowed on us</a:t>
            </a:r>
            <a:r>
              <a:rPr lang="en-US" sz="3500" b="0" i="1" spc="-5" dirty="0">
                <a:solidFill>
                  <a:schemeClr val="tx1"/>
                </a:solidFill>
                <a:effectLst/>
                <a:latin typeface="Calibri" panose="020F0502020204030204" pitchFamily="34" charset="0"/>
                <a:ea typeface="Arial" panose="020B0604020202020204" pitchFamily="34" charset="0"/>
              </a:rPr>
              <a:t> </a:t>
            </a:r>
            <a:r>
              <a:rPr lang="en-US" sz="3500" b="0" i="1" dirty="0">
                <a:solidFill>
                  <a:schemeClr val="tx1"/>
                </a:solidFill>
                <a:effectLst/>
                <a:latin typeface="Calibri" panose="020F0502020204030204" pitchFamily="34" charset="0"/>
                <a:ea typeface="Arial" panose="020B0604020202020204" pitchFamily="34" charset="0"/>
              </a:rPr>
              <a:t>in the</a:t>
            </a:r>
            <a:r>
              <a:rPr lang="en-US" sz="3500" b="0" i="1" spc="-5" dirty="0">
                <a:solidFill>
                  <a:schemeClr val="tx1"/>
                </a:solidFill>
                <a:effectLst/>
                <a:latin typeface="Calibri" panose="020F0502020204030204" pitchFamily="34" charset="0"/>
                <a:ea typeface="Arial" panose="020B0604020202020204" pitchFamily="34" charset="0"/>
              </a:rPr>
              <a:t> </a:t>
            </a:r>
            <a:r>
              <a:rPr lang="en-US" sz="3500" b="0" i="1" dirty="0">
                <a:solidFill>
                  <a:schemeClr val="tx1"/>
                </a:solidFill>
                <a:effectLst/>
                <a:latin typeface="Calibri" panose="020F0502020204030204" pitchFamily="34" charset="0"/>
                <a:ea typeface="Arial" panose="020B0604020202020204" pitchFamily="34" charset="0"/>
              </a:rPr>
              <a:t>Beloved.</a:t>
            </a:r>
            <a:r>
              <a:rPr lang="en-US" sz="3500" b="0" i="1" spc="-5" dirty="0">
                <a:solidFill>
                  <a:schemeClr val="tx1"/>
                </a:solidFill>
                <a:effectLst/>
                <a:latin typeface="Calibri" panose="020F0502020204030204" pitchFamily="34" charset="0"/>
                <a:ea typeface="Arial" panose="020B0604020202020204" pitchFamily="34" charset="0"/>
              </a:rPr>
              <a:t> </a:t>
            </a:r>
            <a:r>
              <a:rPr lang="en-US" sz="3500" b="0" i="1" dirty="0">
                <a:solidFill>
                  <a:schemeClr val="tx1"/>
                </a:solidFill>
                <a:effectLst/>
                <a:latin typeface="Calibri" panose="020F0502020204030204" pitchFamily="34" charset="0"/>
                <a:ea typeface="Arial" panose="020B0604020202020204" pitchFamily="34" charset="0"/>
              </a:rPr>
              <a:t>7 In Him we have redemption through His blood, the forgiveness of our trespasses, according to the riches of His grace 8 which He lavished [provided] on us.</a:t>
            </a:r>
            <a:endParaRPr lang="en-US" sz="3500" b="0" dirty="0">
              <a:solidFill>
                <a:schemeClr val="tx1"/>
              </a:solidFill>
              <a:effectLst/>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Ephesians 1:3-8</a:t>
            </a:r>
          </a:p>
        </p:txBody>
      </p:sp>
    </p:spTree>
    <p:extLst>
      <p:ext uri="{BB962C8B-B14F-4D97-AF65-F5344CB8AC3E}">
        <p14:creationId xmlns:p14="http://schemas.microsoft.com/office/powerpoint/2010/main" val="3028814334"/>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Arial" panose="020B0604020202020204" pitchFamily="34" charset="0"/>
              </a:rPr>
              <a:t>8 Therefore do not be ashamed of the testimony of our Lord or of me His</a:t>
            </a:r>
            <a:r>
              <a:rPr lang="en-US" sz="4400" b="0" i="1" spc="20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prisoner, but join with me in suffering for the gospel according to the power of God, 9 who has saved us and called us with a holy calling, not according to our works, but according to His own purpose and grace which was granted us in Christ Jesus from all eternity,</a:t>
            </a:r>
            <a:endParaRPr lang="en-US" sz="4400" b="0" dirty="0">
              <a:solidFill>
                <a:schemeClr val="tx1"/>
              </a:solidFill>
              <a:effectLst/>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2 Timothy 1:8-9</a:t>
            </a:r>
          </a:p>
        </p:txBody>
      </p:sp>
    </p:spTree>
    <p:extLst>
      <p:ext uri="{BB962C8B-B14F-4D97-AF65-F5344CB8AC3E}">
        <p14:creationId xmlns:p14="http://schemas.microsoft.com/office/powerpoint/2010/main" val="4216250877"/>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Arial" panose="020B0604020202020204" pitchFamily="34" charset="0"/>
              </a:rPr>
              <a:t>“I,</a:t>
            </a:r>
            <a:r>
              <a:rPr lang="en-US" sz="4400" b="0" i="1" spc="-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even</a:t>
            </a:r>
            <a:r>
              <a:rPr lang="en-US" sz="4400" b="0" i="1" spc="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I,</a:t>
            </a:r>
            <a:r>
              <a:rPr lang="en-US" sz="4400" b="0" i="1" spc="-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am</a:t>
            </a:r>
            <a:r>
              <a:rPr lang="en-US" sz="4400" b="0" i="1" spc="-2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the LORD,</a:t>
            </a:r>
            <a:r>
              <a:rPr lang="en-US" sz="4400" b="0" i="1" spc="-2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and</a:t>
            </a:r>
            <a:r>
              <a:rPr lang="en-US" sz="4400" b="0" i="1" spc="-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there</a:t>
            </a:r>
            <a:r>
              <a:rPr lang="en-US" sz="4400" b="0" i="1" spc="-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is no</a:t>
            </a:r>
            <a:r>
              <a:rPr lang="en-US" sz="4400" b="0" i="1" spc="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savior</a:t>
            </a:r>
            <a:r>
              <a:rPr lang="en-US" sz="4400" b="0" i="1" spc="-2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besides</a:t>
            </a:r>
            <a:r>
              <a:rPr lang="en-US" sz="4400" b="0" i="1" spc="5" dirty="0">
                <a:solidFill>
                  <a:schemeClr val="tx1"/>
                </a:solidFill>
                <a:effectLst/>
                <a:latin typeface="Calibri" panose="020F0502020204030204" pitchFamily="34" charset="0"/>
                <a:ea typeface="Arial" panose="020B0604020202020204" pitchFamily="34" charset="0"/>
              </a:rPr>
              <a:t> </a:t>
            </a:r>
            <a:r>
              <a:rPr lang="en-US" sz="4400" b="0" i="1" spc="-20" dirty="0">
                <a:solidFill>
                  <a:schemeClr val="tx1"/>
                </a:solidFill>
                <a:effectLst/>
                <a:latin typeface="Calibri" panose="020F0502020204030204" pitchFamily="34" charset="0"/>
                <a:ea typeface="Arial" panose="020B0604020202020204" pitchFamily="34" charset="0"/>
              </a:rPr>
              <a:t>me.”</a:t>
            </a:r>
            <a:endParaRPr lang="en-US" sz="4400" b="0" dirty="0">
              <a:solidFill>
                <a:schemeClr val="tx1"/>
              </a:solidFill>
              <a:effectLst/>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Isaiah 43:11</a:t>
            </a:r>
          </a:p>
        </p:txBody>
      </p:sp>
    </p:spTree>
    <p:extLst>
      <p:ext uri="{BB962C8B-B14F-4D97-AF65-F5344CB8AC3E}">
        <p14:creationId xmlns:p14="http://schemas.microsoft.com/office/powerpoint/2010/main" val="3077459461"/>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ctr"/>
            <a:r>
              <a:rPr lang="en-US" sz="480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Genesis 22</a:t>
            </a: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Main Text</a:t>
            </a:r>
          </a:p>
        </p:txBody>
      </p:sp>
      <p:sp>
        <p:nvSpPr>
          <p:cNvPr id="2" name="Text Box 3">
            <a:extLst>
              <a:ext uri="{FF2B5EF4-FFF2-40B4-BE49-F238E27FC236}">
                <a16:creationId xmlns:a16="http://schemas.microsoft.com/office/drawing/2014/main" id="{A30F4DE2-A1AE-3A83-46AB-781CBB8AB410}"/>
              </a:ext>
            </a:extLst>
          </p:cNvPr>
          <p:cNvSpPr txBox="1">
            <a:spLocks noChangeArrowheads="1"/>
          </p:cNvSpPr>
          <p:nvPr/>
        </p:nvSpPr>
        <p:spPr bwMode="auto">
          <a:xfrm>
            <a:off x="173038" y="2075307"/>
            <a:ext cx="11805602"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b="0" i="0" dirty="0">
                <a:solidFill>
                  <a:schemeClr val="tx1"/>
                </a:solidFill>
                <a:latin typeface="Arial" panose="020B0604020202020204" pitchFamily="34" charset="0"/>
              </a:rPr>
              <a:t>Biblical worship includes:</a:t>
            </a:r>
          </a:p>
          <a:p>
            <a:pPr marL="514350" indent="-514350">
              <a:buAutoNum type="arabicPeriod"/>
            </a:pPr>
            <a:r>
              <a:rPr lang="en-US" b="0" i="0" dirty="0">
                <a:solidFill>
                  <a:schemeClr val="tx1"/>
                </a:solidFill>
                <a:latin typeface="Arial" panose="020B0604020202020204" pitchFamily="34" charset="0"/>
              </a:rPr>
              <a:t>Obedience to the call of God (1­-4); </a:t>
            </a:r>
          </a:p>
          <a:p>
            <a:pPr marL="514350" indent="-514350">
              <a:buAutoNum type="arabicPeriod"/>
            </a:pPr>
            <a:r>
              <a:rPr lang="en-US" b="0" i="0" dirty="0">
                <a:solidFill>
                  <a:schemeClr val="tx1"/>
                </a:solidFill>
                <a:latin typeface="Arial" panose="020B0604020202020204" pitchFamily="34" charset="0"/>
              </a:rPr>
              <a:t>Trust and faith in God (5-­8); </a:t>
            </a:r>
          </a:p>
          <a:p>
            <a:pPr marL="514350" indent="-514350">
              <a:buAutoNum type="arabicPeriod"/>
            </a:pPr>
            <a:r>
              <a:rPr lang="en-US" b="0" i="0" dirty="0">
                <a:solidFill>
                  <a:schemeClr val="tx1"/>
                </a:solidFill>
                <a:latin typeface="Arial" panose="020B0604020202020204" pitchFamily="34" charset="0"/>
              </a:rPr>
              <a:t>Sacrifice (9-­13); and </a:t>
            </a:r>
          </a:p>
          <a:p>
            <a:pPr marL="514350" indent="-514350">
              <a:buAutoNum type="arabicPeriod"/>
            </a:pPr>
            <a:r>
              <a:rPr lang="en-US" b="0" i="0" dirty="0">
                <a:solidFill>
                  <a:schemeClr val="tx1"/>
                </a:solidFill>
                <a:latin typeface="Arial" panose="020B0604020202020204" pitchFamily="34" charset="0"/>
              </a:rPr>
              <a:t>A testimony of praise (14).</a:t>
            </a:r>
          </a:p>
          <a:p>
            <a:endParaRPr lang="en-US" sz="480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0536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2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2250"/>
                                        <p:tgtEl>
                                          <p:spTgt spid="2">
                                            <p:txEl>
                                              <p:pRg st="0" end="0"/>
                                            </p:txEl>
                                          </p:spTgt>
                                        </p:tgtEl>
                                      </p:cBhvr>
                                    </p:animEffect>
                                  </p:childTnLst>
                                </p:cTn>
                              </p:par>
                            </p:childTnLst>
                          </p:cTn>
                        </p:par>
                        <p:par>
                          <p:cTn id="13" fill="hold">
                            <p:stCondLst>
                              <p:cond delay="2250"/>
                            </p:stCondLst>
                            <p:childTnLst>
                              <p:par>
                                <p:cTn id="14" presetID="10" presetClass="entr" presetSubtype="0" fill="hold" grpId="0" nodeType="afterEffect">
                                  <p:stCondLst>
                                    <p:cond delay="50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2250"/>
                                        <p:tgtEl>
                                          <p:spTgt spid="2">
                                            <p:txEl>
                                              <p:pRg st="1" end="1"/>
                                            </p:txEl>
                                          </p:spTgt>
                                        </p:tgtEl>
                                      </p:cBhvr>
                                    </p:animEffect>
                                  </p:childTnLst>
                                </p:cTn>
                              </p:par>
                            </p:childTnLst>
                          </p:cTn>
                        </p:par>
                        <p:par>
                          <p:cTn id="17" fill="hold">
                            <p:stCondLst>
                              <p:cond delay="5000"/>
                            </p:stCondLst>
                            <p:childTnLst>
                              <p:par>
                                <p:cTn id="18" presetID="10" presetClass="entr" presetSubtype="0" fill="hold" grpId="0" nodeType="afterEffect">
                                  <p:stCondLst>
                                    <p:cond delay="50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fade">
                                      <p:cBhvr>
                                        <p:cTn id="20" dur="2250"/>
                                        <p:tgtEl>
                                          <p:spTgt spid="2">
                                            <p:txEl>
                                              <p:pRg st="2" end="2"/>
                                            </p:txEl>
                                          </p:spTgt>
                                        </p:tgtEl>
                                      </p:cBhvr>
                                    </p:animEffect>
                                  </p:childTnLst>
                                </p:cTn>
                              </p:par>
                            </p:childTnLst>
                          </p:cTn>
                        </p:par>
                        <p:par>
                          <p:cTn id="21" fill="hold">
                            <p:stCondLst>
                              <p:cond delay="7750"/>
                            </p:stCondLst>
                            <p:childTnLst>
                              <p:par>
                                <p:cTn id="22" presetID="10" presetClass="entr" presetSubtype="0" fill="hold" grpId="0" nodeType="afterEffect">
                                  <p:stCondLst>
                                    <p:cond delay="50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2250"/>
                                        <p:tgtEl>
                                          <p:spTgt spid="2">
                                            <p:txEl>
                                              <p:pRg st="3" end="3"/>
                                            </p:txEl>
                                          </p:spTgt>
                                        </p:tgtEl>
                                      </p:cBhvr>
                                    </p:animEffect>
                                  </p:childTnLst>
                                </p:cTn>
                              </p:par>
                            </p:childTnLst>
                          </p:cTn>
                        </p:par>
                        <p:par>
                          <p:cTn id="25" fill="hold">
                            <p:stCondLst>
                              <p:cond delay="10500"/>
                            </p:stCondLst>
                            <p:childTnLst>
                              <p:par>
                                <p:cTn id="26" presetID="10" presetClass="entr" presetSubtype="0" fill="hold" grpId="0" nodeType="afterEffect">
                                  <p:stCondLst>
                                    <p:cond delay="50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22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3800" b="0" i="1" dirty="0">
                <a:solidFill>
                  <a:schemeClr val="tx1"/>
                </a:solidFill>
                <a:effectLst/>
                <a:latin typeface="Calibri" panose="020F0502020204030204" pitchFamily="34" charset="0"/>
                <a:ea typeface="Arial" panose="020B0604020202020204" pitchFamily="34" charset="0"/>
              </a:rPr>
              <a:t>20 Gather yourselves and come; draw near together, you fugitives of the nations; they have no knowledge, who carry about their wooden idol and pray to a god who cannot save. 21 Declare and set forth your case; indeed, let them consult together. Who has announced this from of old? Who has long since declared it?</a:t>
            </a:r>
            <a:r>
              <a:rPr lang="en-US" sz="3800" b="0" i="1" spc="200" dirty="0">
                <a:solidFill>
                  <a:schemeClr val="tx1"/>
                </a:solidFill>
                <a:effectLst/>
                <a:latin typeface="Calibri" panose="020F0502020204030204" pitchFamily="34" charset="0"/>
                <a:ea typeface="Arial" panose="020B0604020202020204" pitchFamily="34" charset="0"/>
              </a:rPr>
              <a:t> </a:t>
            </a:r>
            <a:r>
              <a:rPr lang="en-US" sz="3800" b="0" i="1" dirty="0">
                <a:solidFill>
                  <a:schemeClr val="tx1"/>
                </a:solidFill>
                <a:effectLst/>
                <a:latin typeface="Calibri" panose="020F0502020204030204" pitchFamily="34" charset="0"/>
                <a:ea typeface="Arial" panose="020B0604020202020204" pitchFamily="34" charset="0"/>
              </a:rPr>
              <a:t>Is it not I, the LORD? And there is no other God besides me, a righteous God and a Savior; there is none</a:t>
            </a:r>
            <a:r>
              <a:rPr lang="en-US" sz="3800" b="0" i="1" spc="-10" dirty="0">
                <a:solidFill>
                  <a:schemeClr val="tx1"/>
                </a:solidFill>
                <a:effectLst/>
                <a:latin typeface="Calibri" panose="020F0502020204030204" pitchFamily="34" charset="0"/>
                <a:ea typeface="Arial" panose="020B0604020202020204" pitchFamily="34" charset="0"/>
              </a:rPr>
              <a:t> </a:t>
            </a:r>
            <a:r>
              <a:rPr lang="en-US" sz="3800" b="0" i="1" dirty="0">
                <a:solidFill>
                  <a:schemeClr val="tx1"/>
                </a:solidFill>
                <a:effectLst/>
                <a:latin typeface="Calibri" panose="020F0502020204030204" pitchFamily="34" charset="0"/>
                <a:ea typeface="Arial" panose="020B0604020202020204" pitchFamily="34" charset="0"/>
              </a:rPr>
              <a:t>except me.</a:t>
            </a:r>
            <a:r>
              <a:rPr lang="en-US" sz="3800" b="0" i="1" spc="-5" dirty="0">
                <a:solidFill>
                  <a:schemeClr val="tx1"/>
                </a:solidFill>
                <a:effectLst/>
                <a:latin typeface="Calibri" panose="020F0502020204030204" pitchFamily="34" charset="0"/>
                <a:ea typeface="Arial" panose="020B0604020202020204" pitchFamily="34" charset="0"/>
              </a:rPr>
              <a:t> </a:t>
            </a:r>
            <a:r>
              <a:rPr lang="en-US" sz="3800" b="0" i="1" dirty="0">
                <a:solidFill>
                  <a:schemeClr val="tx1"/>
                </a:solidFill>
                <a:effectLst/>
                <a:latin typeface="Calibri" panose="020F0502020204030204" pitchFamily="34" charset="0"/>
                <a:ea typeface="Arial" panose="020B0604020202020204" pitchFamily="34" charset="0"/>
              </a:rPr>
              <a:t>22 Turn to me and be</a:t>
            </a:r>
            <a:r>
              <a:rPr lang="en-US" sz="3800" b="0" i="1" spc="-10" dirty="0">
                <a:solidFill>
                  <a:schemeClr val="tx1"/>
                </a:solidFill>
                <a:effectLst/>
                <a:latin typeface="Calibri" panose="020F0502020204030204" pitchFamily="34" charset="0"/>
                <a:ea typeface="Arial" panose="020B0604020202020204" pitchFamily="34" charset="0"/>
              </a:rPr>
              <a:t> </a:t>
            </a:r>
            <a:r>
              <a:rPr lang="en-US" sz="3800" b="0" i="1" dirty="0">
                <a:solidFill>
                  <a:schemeClr val="tx1"/>
                </a:solidFill>
                <a:effectLst/>
                <a:latin typeface="Calibri" panose="020F0502020204030204" pitchFamily="34" charset="0"/>
                <a:ea typeface="Arial" panose="020B0604020202020204" pitchFamily="34" charset="0"/>
              </a:rPr>
              <a:t>saved, all the ends</a:t>
            </a:r>
            <a:r>
              <a:rPr lang="en-US" sz="3800" b="0" i="1" spc="-10" dirty="0">
                <a:solidFill>
                  <a:schemeClr val="tx1"/>
                </a:solidFill>
                <a:effectLst/>
                <a:latin typeface="Calibri" panose="020F0502020204030204" pitchFamily="34" charset="0"/>
                <a:ea typeface="Arial" panose="020B0604020202020204" pitchFamily="34" charset="0"/>
              </a:rPr>
              <a:t> </a:t>
            </a:r>
            <a:r>
              <a:rPr lang="en-US" sz="3800" b="0" i="1" dirty="0">
                <a:solidFill>
                  <a:schemeClr val="tx1"/>
                </a:solidFill>
                <a:effectLst/>
                <a:latin typeface="Calibri" panose="020F0502020204030204" pitchFamily="34" charset="0"/>
                <a:ea typeface="Arial" panose="020B0604020202020204" pitchFamily="34" charset="0"/>
              </a:rPr>
              <a:t>of</a:t>
            </a:r>
            <a:r>
              <a:rPr lang="en-US" sz="3800" b="0" i="1" spc="-5" dirty="0">
                <a:solidFill>
                  <a:schemeClr val="tx1"/>
                </a:solidFill>
                <a:effectLst/>
                <a:latin typeface="Calibri" panose="020F0502020204030204" pitchFamily="34" charset="0"/>
                <a:ea typeface="Arial" panose="020B0604020202020204" pitchFamily="34" charset="0"/>
              </a:rPr>
              <a:t> </a:t>
            </a:r>
            <a:r>
              <a:rPr lang="en-US" sz="3800" b="0" i="1" dirty="0">
                <a:solidFill>
                  <a:schemeClr val="tx1"/>
                </a:solidFill>
                <a:effectLst/>
                <a:latin typeface="Calibri" panose="020F0502020204030204" pitchFamily="34" charset="0"/>
                <a:ea typeface="Arial" panose="020B0604020202020204" pitchFamily="34" charset="0"/>
              </a:rPr>
              <a:t>the earth; for I am God, and there is no other.</a:t>
            </a:r>
            <a:endParaRPr lang="en-US" sz="3800" b="0" dirty="0">
              <a:solidFill>
                <a:schemeClr val="tx1"/>
              </a:solidFill>
              <a:effectLst/>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Isaiah 45:20-22</a:t>
            </a:r>
          </a:p>
        </p:txBody>
      </p:sp>
    </p:spTree>
    <p:extLst>
      <p:ext uri="{BB962C8B-B14F-4D97-AF65-F5344CB8AC3E}">
        <p14:creationId xmlns:p14="http://schemas.microsoft.com/office/powerpoint/2010/main" val="285654274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Arial" panose="020B0604020202020204" pitchFamily="34" charset="0"/>
              </a:rPr>
              <a:t>Yet I have been the LORD your God since the land of Egypt; and you were not to know any god except me, for there is no savior besides me.</a:t>
            </a:r>
            <a:endParaRPr lang="en-US" sz="4400" b="0" dirty="0">
              <a:solidFill>
                <a:schemeClr val="tx1"/>
              </a:solidFill>
              <a:effectLst/>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Hosea 13:4</a:t>
            </a:r>
          </a:p>
        </p:txBody>
      </p:sp>
    </p:spTree>
    <p:extLst>
      <p:ext uri="{BB962C8B-B14F-4D97-AF65-F5344CB8AC3E}">
        <p14:creationId xmlns:p14="http://schemas.microsoft.com/office/powerpoint/2010/main" val="3833934711"/>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God Will Provide for Himself the Lamb</a:t>
            </a:r>
          </a:p>
        </p:txBody>
      </p:sp>
      <p:sp>
        <p:nvSpPr>
          <p:cNvPr id="2" name="Text Box 3">
            <a:extLst>
              <a:ext uri="{FF2B5EF4-FFF2-40B4-BE49-F238E27FC236}">
                <a16:creationId xmlns:a16="http://schemas.microsoft.com/office/drawing/2014/main" id="{A30F4DE2-A1AE-3A83-46AB-781CBB8AB410}"/>
              </a:ext>
            </a:extLst>
          </p:cNvPr>
          <p:cNvSpPr txBox="1">
            <a:spLocks noChangeArrowheads="1"/>
          </p:cNvSpPr>
          <p:nvPr/>
        </p:nvSpPr>
        <p:spPr bwMode="auto">
          <a:xfrm>
            <a:off x="173038" y="903732"/>
            <a:ext cx="1180560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lvl="0" indent="-571500">
              <a:buFont typeface="+mj-lt"/>
              <a:buAutoNum type="romanUcPeriod"/>
            </a:pPr>
            <a:r>
              <a:rPr lang="en-US" sz="3600" i="0" dirty="0">
                <a:solidFill>
                  <a:schemeClr val="tx1"/>
                </a:solidFill>
                <a:latin typeface="Calibri" panose="020F0502020204030204" pitchFamily="34" charset="0"/>
                <a:ea typeface="Calibri" panose="020F0502020204030204" pitchFamily="34" charset="0"/>
                <a:cs typeface="Calibri" panose="020F0502020204030204" pitchFamily="34" charset="0"/>
              </a:rPr>
              <a:t>Abraham recognized </a:t>
            </a:r>
            <a:r>
              <a:rPr lang="en-US" sz="3600" i="0" u="sng" dirty="0">
                <a:solidFill>
                  <a:schemeClr val="tx1"/>
                </a:solidFill>
                <a:latin typeface="Calibri" panose="020F0502020204030204" pitchFamily="34" charset="0"/>
                <a:ea typeface="Calibri" panose="020F0502020204030204" pitchFamily="34" charset="0"/>
                <a:cs typeface="Calibri" panose="020F0502020204030204" pitchFamily="34" charset="0"/>
              </a:rPr>
              <a:t>his own sinfulness</a:t>
            </a:r>
            <a:r>
              <a:rPr lang="en-US" sz="3600" i="0" dirty="0">
                <a:solidFill>
                  <a:schemeClr val="tx1"/>
                </a:solidFill>
                <a:latin typeface="Calibri" panose="020F0502020204030204" pitchFamily="34" charset="0"/>
                <a:ea typeface="Calibri" panose="020F0502020204030204" pitchFamily="34" charset="0"/>
                <a:cs typeface="Calibri" panose="020F0502020204030204" pitchFamily="34" charset="0"/>
              </a:rPr>
              <a:t> and his need for salvation.</a:t>
            </a:r>
          </a:p>
          <a:p>
            <a:pPr marL="571500" indent="-571500">
              <a:buFont typeface="+mj-lt"/>
              <a:buAutoNum type="romanUcPeriod"/>
            </a:pPr>
            <a:r>
              <a:rPr lang="en-US" sz="3600" i="0" dirty="0">
                <a:solidFill>
                  <a:schemeClr val="tx1"/>
                </a:solidFill>
                <a:latin typeface="Calibri" panose="020F0502020204030204" pitchFamily="34" charset="0"/>
                <a:ea typeface="Calibri" panose="020F0502020204030204" pitchFamily="34" charset="0"/>
                <a:cs typeface="Calibri" panose="020F0502020204030204" pitchFamily="34" charset="0"/>
              </a:rPr>
              <a:t>Abraham recognized God’s </a:t>
            </a:r>
            <a:r>
              <a:rPr lang="en-US" sz="3600" i="0" u="sng" dirty="0">
                <a:solidFill>
                  <a:schemeClr val="tx1"/>
                </a:solidFill>
                <a:latin typeface="Calibri" panose="020F0502020204030204" pitchFamily="34" charset="0"/>
                <a:ea typeface="Calibri" panose="020F0502020204030204" pitchFamily="34" charset="0"/>
                <a:cs typeface="Calibri" panose="020F0502020204030204" pitchFamily="34" charset="0"/>
              </a:rPr>
              <a:t>grace</a:t>
            </a:r>
            <a:r>
              <a:rPr lang="en-US" sz="3600" i="0" dirty="0">
                <a:solidFill>
                  <a:schemeClr val="tx1"/>
                </a:solidFill>
                <a:latin typeface="Calibri" panose="020F0502020204030204" pitchFamily="34" charset="0"/>
                <a:ea typeface="Calibri" panose="020F0502020204030204" pitchFamily="34" charset="0"/>
                <a:cs typeface="Calibri" panose="020F0502020204030204" pitchFamily="34" charset="0"/>
              </a:rPr>
              <a:t> in providing the needed sacrifice.</a:t>
            </a:r>
          </a:p>
          <a:p>
            <a:pPr marL="571500" indent="-571500">
              <a:buFont typeface="+mj-lt"/>
              <a:buAutoNum type="romanUcPeriod"/>
            </a:pPr>
            <a:r>
              <a:rPr lang="en-US" sz="3600" i="0" dirty="0">
                <a:solidFill>
                  <a:schemeClr val="tx1"/>
                </a:solidFill>
                <a:latin typeface="Calibri" panose="020F0502020204030204" pitchFamily="34" charset="0"/>
                <a:ea typeface="Calibri" panose="020F0502020204030204" pitchFamily="34" charset="0"/>
                <a:cs typeface="Calibri" panose="020F0502020204030204" pitchFamily="34" charset="0"/>
              </a:rPr>
              <a:t>Abraham believed in God’s </a:t>
            </a:r>
            <a:r>
              <a:rPr lang="en-US" sz="3600" i="0" u="sng" dirty="0">
                <a:solidFill>
                  <a:schemeClr val="tx1"/>
                </a:solidFill>
                <a:latin typeface="Calibri" panose="020F0502020204030204" pitchFamily="34" charset="0"/>
                <a:ea typeface="Calibri" panose="020F0502020204030204" pitchFamily="34" charset="0"/>
                <a:cs typeface="Calibri" panose="020F0502020204030204" pitchFamily="34" charset="0"/>
              </a:rPr>
              <a:t>ability</a:t>
            </a:r>
            <a:r>
              <a:rPr lang="en-US" sz="3600" i="0" dirty="0">
                <a:solidFill>
                  <a:schemeClr val="tx1"/>
                </a:solidFill>
                <a:latin typeface="Calibri" panose="020F0502020204030204" pitchFamily="34" charset="0"/>
                <a:ea typeface="Calibri" panose="020F0502020204030204" pitchFamily="34" charset="0"/>
                <a:cs typeface="Calibri" panose="020F0502020204030204" pitchFamily="34" charset="0"/>
              </a:rPr>
              <a:t> to raise the dead </a:t>
            </a:r>
          </a:p>
          <a:p>
            <a:pPr marL="571500" indent="-571500">
              <a:buFont typeface="+mj-lt"/>
              <a:buAutoNum type="romanUcPeriod"/>
            </a:pPr>
            <a:endParaRPr lang="en-US" sz="3600" i="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Text Box 3">
            <a:extLst>
              <a:ext uri="{FF2B5EF4-FFF2-40B4-BE49-F238E27FC236}">
                <a16:creationId xmlns:a16="http://schemas.microsoft.com/office/drawing/2014/main" id="{49C1466D-27CE-D06D-704F-67732295708A}"/>
              </a:ext>
            </a:extLst>
          </p:cNvPr>
          <p:cNvSpPr txBox="1">
            <a:spLocks noChangeArrowheads="1"/>
          </p:cNvSpPr>
          <p:nvPr/>
        </p:nvSpPr>
        <p:spPr bwMode="auto">
          <a:xfrm>
            <a:off x="173038" y="4256532"/>
            <a:ext cx="1180560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i="0" dirty="0">
                <a:solidFill>
                  <a:schemeClr val="tx1"/>
                </a:solidFill>
                <a:latin typeface="Arial" panose="020B0604020202020204" pitchFamily="34" charset="0"/>
                <a:ea typeface="Arial" panose="020B0604020202020204" pitchFamily="34" charset="0"/>
              </a:rPr>
              <a:t>Abraham’s test was not so that God may see whether or not Abraham had faith; rather it was a test for Abraham so that he might see the faith that God had given him.</a:t>
            </a:r>
            <a:r>
              <a:rPr lang="en-US" sz="3600" b="0" i="0" spc="400" dirty="0">
                <a:solidFill>
                  <a:schemeClr val="tx1"/>
                </a:solidFill>
                <a:latin typeface="Arial" panose="020B0604020202020204" pitchFamily="34" charset="0"/>
                <a:ea typeface="Arial" panose="020B0604020202020204" pitchFamily="34" charset="0"/>
              </a:rPr>
              <a:t> </a:t>
            </a:r>
            <a:endParaRPr lang="en-US" sz="3600" b="0" i="0" dirty="0">
              <a:solidFill>
                <a:schemeClr val="tx1"/>
              </a:solidFill>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0937204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2250"/>
                                        <p:tgtEl>
                                          <p:spTgt spid="2">
                                            <p:txEl>
                                              <p:pRg st="2" end="2"/>
                                            </p:txEl>
                                          </p:spTgt>
                                        </p:tgtEl>
                                      </p:cBhvr>
                                    </p:animEffect>
                                  </p:childTnLst>
                                </p:cTn>
                              </p:par>
                            </p:childTnLst>
                          </p:cTn>
                        </p:par>
                        <p:par>
                          <p:cTn id="8" fill="hold">
                            <p:stCondLst>
                              <p:cond delay="2750"/>
                            </p:stCondLst>
                            <p:childTnLst>
                              <p:par>
                                <p:cTn id="9" presetID="10" presetClass="entr" presetSubtype="0" fill="hold" grpId="0" nodeType="afterEffect">
                                  <p:stCondLst>
                                    <p:cond delay="575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Arial" panose="020B0604020202020204" pitchFamily="34" charset="0"/>
              </a:rPr>
              <a:t>17</a:t>
            </a:r>
            <a:r>
              <a:rPr lang="en-US" sz="4400" b="0" i="1" spc="20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By</a:t>
            </a:r>
            <a:r>
              <a:rPr lang="en-US" sz="4400" b="0" i="1" spc="20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faith</a:t>
            </a:r>
            <a:r>
              <a:rPr lang="en-US" sz="4400" b="0" i="1" spc="20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Abraham,</a:t>
            </a:r>
            <a:r>
              <a:rPr lang="en-US" sz="4400" b="0" i="1" spc="20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when</a:t>
            </a:r>
            <a:r>
              <a:rPr lang="en-US" sz="4400" b="0" i="1" spc="20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he</a:t>
            </a:r>
            <a:r>
              <a:rPr lang="en-US" sz="4400" b="0" i="1" spc="20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was</a:t>
            </a:r>
            <a:r>
              <a:rPr lang="en-US" sz="4400" b="0" i="1" spc="20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tested,</a:t>
            </a:r>
            <a:r>
              <a:rPr lang="en-US" sz="4400" b="0" i="1" spc="20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offered</a:t>
            </a:r>
            <a:r>
              <a:rPr lang="en-US" sz="4400" b="0" i="1" spc="20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up</a:t>
            </a:r>
            <a:r>
              <a:rPr lang="en-US" sz="4400" b="0" i="1" spc="20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Isaac,</a:t>
            </a:r>
            <a:r>
              <a:rPr lang="en-US" sz="4400" b="0" i="1" spc="20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and</a:t>
            </a:r>
            <a:r>
              <a:rPr lang="en-US" sz="4400" b="0" i="1" spc="20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he</a:t>
            </a:r>
            <a:r>
              <a:rPr lang="en-US" sz="4400" b="0" i="1" spc="20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who</a:t>
            </a:r>
            <a:r>
              <a:rPr lang="en-US" sz="4400" b="0" i="1" spc="20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had received</a:t>
            </a:r>
            <a:r>
              <a:rPr lang="en-US" sz="4400" b="0" i="1" spc="20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the</a:t>
            </a:r>
            <a:r>
              <a:rPr lang="en-US" sz="4400" b="0" i="1" spc="23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promises</a:t>
            </a:r>
            <a:r>
              <a:rPr lang="en-US" sz="4400" b="0" i="1" spc="23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was</a:t>
            </a:r>
            <a:r>
              <a:rPr lang="en-US" sz="4400" b="0" i="1" spc="23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offering</a:t>
            </a:r>
            <a:r>
              <a:rPr lang="en-US" sz="4400" b="0" i="1" spc="21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up</a:t>
            </a:r>
            <a:r>
              <a:rPr lang="en-US" sz="4400" b="0" i="1" spc="21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his</a:t>
            </a:r>
            <a:r>
              <a:rPr lang="en-US" sz="4400" b="0" i="1" spc="23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only</a:t>
            </a:r>
            <a:r>
              <a:rPr lang="en-US" sz="4400" b="0" i="1" spc="21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begotten</a:t>
            </a:r>
            <a:r>
              <a:rPr lang="en-US" sz="4400" b="0" i="1" spc="21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son;</a:t>
            </a:r>
            <a:r>
              <a:rPr lang="en-US" sz="4400" b="0" i="1" spc="21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18</a:t>
            </a:r>
            <a:r>
              <a:rPr lang="en-US" sz="4400" b="0" i="1" spc="21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it</a:t>
            </a:r>
            <a:r>
              <a:rPr lang="en-US" sz="4400" b="0" i="1" spc="24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was</a:t>
            </a:r>
            <a:r>
              <a:rPr lang="en-US" sz="4400" b="0" i="1" spc="21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he</a:t>
            </a:r>
            <a:r>
              <a:rPr lang="en-US" sz="4400" b="0" i="1" spc="205" dirty="0">
                <a:solidFill>
                  <a:schemeClr val="tx1"/>
                </a:solidFill>
                <a:effectLst/>
                <a:latin typeface="Calibri" panose="020F0502020204030204" pitchFamily="34" charset="0"/>
                <a:ea typeface="Arial" panose="020B0604020202020204" pitchFamily="34" charset="0"/>
              </a:rPr>
              <a:t> </a:t>
            </a:r>
            <a:r>
              <a:rPr lang="en-US" sz="4400" b="0" i="1" spc="-25" dirty="0">
                <a:solidFill>
                  <a:schemeClr val="tx1"/>
                </a:solidFill>
                <a:effectLst/>
                <a:latin typeface="Calibri" panose="020F0502020204030204" pitchFamily="34" charset="0"/>
                <a:ea typeface="Arial" panose="020B0604020202020204" pitchFamily="34" charset="0"/>
              </a:rPr>
              <a:t>to</a:t>
            </a:r>
            <a:r>
              <a:rPr lang="en-US" sz="4400" b="0" i="1" dirty="0">
                <a:solidFill>
                  <a:schemeClr val="tx1"/>
                </a:solidFill>
                <a:effectLst/>
                <a:latin typeface="Calibri" panose="020F0502020204030204" pitchFamily="34" charset="0"/>
                <a:ea typeface="Arial" panose="020B0604020202020204" pitchFamily="34" charset="0"/>
              </a:rPr>
              <a:t> whom</a:t>
            </a:r>
            <a:r>
              <a:rPr lang="en-US" sz="4400" b="0" i="1" spc="6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it</a:t>
            </a:r>
            <a:r>
              <a:rPr lang="en-US" sz="4400" b="0" i="1" spc="8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was</a:t>
            </a:r>
            <a:r>
              <a:rPr lang="en-US" sz="4400" b="0" i="1" spc="9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said,</a:t>
            </a:r>
            <a:r>
              <a:rPr lang="en-US" sz="4400" b="0" i="1" spc="9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“IN</a:t>
            </a:r>
            <a:r>
              <a:rPr lang="en-US" sz="4400" b="0" i="1" spc="8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ISAAC</a:t>
            </a:r>
            <a:r>
              <a:rPr lang="en-US" sz="4400" b="0" i="1" spc="8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YOUR</a:t>
            </a:r>
            <a:r>
              <a:rPr lang="en-US" sz="4400" b="0" i="1" spc="8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DESCENDANTS</a:t>
            </a:r>
            <a:r>
              <a:rPr lang="en-US" sz="4400" b="0" i="1" spc="8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SHALL</a:t>
            </a:r>
            <a:r>
              <a:rPr lang="en-US" sz="4400" b="0" i="1" spc="10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BE</a:t>
            </a:r>
            <a:r>
              <a:rPr lang="en-US" sz="4400" b="0" i="1" spc="8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CALLED.”</a:t>
            </a:r>
            <a:r>
              <a:rPr lang="en-US" sz="4400" b="0" i="1" spc="8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19</a:t>
            </a:r>
            <a:r>
              <a:rPr lang="en-US" sz="4400" b="0" i="1" spc="100" dirty="0">
                <a:solidFill>
                  <a:schemeClr val="tx1"/>
                </a:solidFill>
                <a:effectLst/>
                <a:latin typeface="Calibri" panose="020F0502020204030204" pitchFamily="34" charset="0"/>
                <a:ea typeface="Arial" panose="020B0604020202020204" pitchFamily="34" charset="0"/>
              </a:rPr>
              <a:t> </a:t>
            </a:r>
            <a:r>
              <a:rPr lang="en-US" sz="4400" b="0" i="1" spc="-25" dirty="0">
                <a:solidFill>
                  <a:schemeClr val="tx1"/>
                </a:solidFill>
                <a:effectLst/>
                <a:latin typeface="Calibri" panose="020F0502020204030204" pitchFamily="34" charset="0"/>
                <a:ea typeface="Arial" panose="020B0604020202020204" pitchFamily="34" charset="0"/>
              </a:rPr>
              <a:t>He</a:t>
            </a:r>
            <a:r>
              <a:rPr lang="en-US" sz="4400" b="0" i="1" dirty="0">
                <a:solidFill>
                  <a:schemeClr val="tx1"/>
                </a:solidFill>
                <a:effectLst/>
                <a:latin typeface="Calibri" panose="020F0502020204030204" pitchFamily="34" charset="0"/>
                <a:ea typeface="Arial" panose="020B0604020202020204" pitchFamily="34" charset="0"/>
              </a:rPr>
              <a:t> considered that God is able to raise people even from the dead, from which he also received him back as a type.</a:t>
            </a:r>
            <a:endParaRPr lang="en-US" sz="4400" b="0" dirty="0">
              <a:solidFill>
                <a:schemeClr val="tx1"/>
              </a:solidFill>
              <a:effectLst/>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Hebrews 11:17-19</a:t>
            </a:r>
          </a:p>
        </p:txBody>
      </p:sp>
    </p:spTree>
    <p:extLst>
      <p:ext uri="{BB962C8B-B14F-4D97-AF65-F5344CB8AC3E}">
        <p14:creationId xmlns:p14="http://schemas.microsoft.com/office/powerpoint/2010/main" val="405750146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Arial" panose="020B0604020202020204" pitchFamily="34" charset="0"/>
              </a:rPr>
              <a:t>3</a:t>
            </a:r>
            <a:r>
              <a:rPr lang="en-US" sz="4400" b="0" i="1" spc="40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For I delivered to you as of first importance what I also received, that Christ died for our sins according to the Scriptures, 4 and that He was buried, </a:t>
            </a:r>
            <a:r>
              <a:rPr lang="en-US" sz="4400" b="0" i="1" u="heavy" dirty="0">
                <a:solidFill>
                  <a:schemeClr val="tx1"/>
                </a:solidFill>
                <a:effectLst/>
                <a:latin typeface="Calibri" panose="020F0502020204030204" pitchFamily="34" charset="0"/>
                <a:ea typeface="Arial" panose="020B0604020202020204" pitchFamily="34" charset="0"/>
              </a:rPr>
              <a:t>and that</a:t>
            </a:r>
            <a:r>
              <a:rPr lang="en-US" sz="4400" b="0" i="1" dirty="0">
                <a:solidFill>
                  <a:schemeClr val="tx1"/>
                </a:solidFill>
                <a:effectLst/>
                <a:latin typeface="Calibri" panose="020F0502020204030204" pitchFamily="34" charset="0"/>
                <a:ea typeface="Arial" panose="020B0604020202020204" pitchFamily="34" charset="0"/>
              </a:rPr>
              <a:t> </a:t>
            </a:r>
            <a:r>
              <a:rPr lang="en-US" sz="4400" b="0" i="1" u="heavy" dirty="0">
                <a:solidFill>
                  <a:schemeClr val="tx1"/>
                </a:solidFill>
                <a:effectLst/>
                <a:latin typeface="Calibri" panose="020F0502020204030204" pitchFamily="34" charset="0"/>
                <a:ea typeface="Arial" panose="020B0604020202020204" pitchFamily="34" charset="0"/>
              </a:rPr>
              <a:t>He was raised on the third day according to the Scriptures</a:t>
            </a:r>
            <a:r>
              <a:rPr lang="en-US" sz="4400" b="0" i="1" dirty="0">
                <a:solidFill>
                  <a:schemeClr val="tx1"/>
                </a:solidFill>
                <a:effectLst/>
                <a:latin typeface="Calibri" panose="020F0502020204030204" pitchFamily="34" charset="0"/>
                <a:ea typeface="Arial" panose="020B0604020202020204" pitchFamily="34" charset="0"/>
              </a:rPr>
              <a:t>…</a:t>
            </a:r>
            <a:endParaRPr lang="en-US" sz="4400" b="0" dirty="0">
              <a:solidFill>
                <a:schemeClr val="tx1"/>
              </a:solidFill>
              <a:effectLst/>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1 Corinthians 15:3-4</a:t>
            </a:r>
          </a:p>
        </p:txBody>
      </p:sp>
    </p:spTree>
    <p:extLst>
      <p:ext uri="{BB962C8B-B14F-4D97-AF65-F5344CB8AC3E}">
        <p14:creationId xmlns:p14="http://schemas.microsoft.com/office/powerpoint/2010/main" val="3063929297"/>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Arial" panose="020B0604020202020204" pitchFamily="34" charset="0"/>
              </a:rPr>
              <a:t>Does the LORD take delight in thousands of rams, in ten thousand rivers of oil? Shall I present my firstborn for my rebellious acts, the fruit of my body for the sin of my soul?</a:t>
            </a:r>
            <a:endParaRPr lang="en-US" sz="4400" b="0" dirty="0">
              <a:solidFill>
                <a:schemeClr val="tx1"/>
              </a:solidFill>
              <a:effectLst/>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Micah 6:6-7</a:t>
            </a:r>
          </a:p>
        </p:txBody>
      </p:sp>
    </p:spTree>
    <p:extLst>
      <p:ext uri="{BB962C8B-B14F-4D97-AF65-F5344CB8AC3E}">
        <p14:creationId xmlns:p14="http://schemas.microsoft.com/office/powerpoint/2010/main" val="2621522374"/>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Arial" panose="020B0604020202020204" pitchFamily="34" charset="0"/>
              </a:rPr>
              <a:t>14 "As Moses lifted up the serpent in the wilderness, even so must the Son of</a:t>
            </a:r>
            <a:r>
              <a:rPr lang="en-US" sz="4400" b="0" i="1" spc="20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Man be lifted up; 15 so that whoever believes will in Him have eternal life.”</a:t>
            </a:r>
            <a:endParaRPr lang="en-US" sz="4400" b="0" dirty="0">
              <a:solidFill>
                <a:schemeClr val="tx1"/>
              </a:solidFill>
              <a:effectLst/>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John 3:14-15</a:t>
            </a:r>
          </a:p>
        </p:txBody>
      </p:sp>
    </p:spTree>
    <p:extLst>
      <p:ext uri="{BB962C8B-B14F-4D97-AF65-F5344CB8AC3E}">
        <p14:creationId xmlns:p14="http://schemas.microsoft.com/office/powerpoint/2010/main" val="2324959999"/>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Arial" panose="020B0604020202020204" pitchFamily="34" charset="0"/>
              </a:rPr>
              <a:t>32 "And I, if I am lifted up from the earth, will draw all men to Myself." 33 But He was saying this to indicate the kind of death by which He was to die.</a:t>
            </a:r>
            <a:endParaRPr lang="en-US" sz="4400" b="0" dirty="0">
              <a:solidFill>
                <a:schemeClr val="tx1"/>
              </a:solidFill>
              <a:effectLst/>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John 12:32-33</a:t>
            </a:r>
          </a:p>
        </p:txBody>
      </p:sp>
    </p:spTree>
    <p:extLst>
      <p:ext uri="{BB962C8B-B14F-4D97-AF65-F5344CB8AC3E}">
        <p14:creationId xmlns:p14="http://schemas.microsoft.com/office/powerpoint/2010/main" val="3003129200"/>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Arial" panose="020B0604020202020204" pitchFamily="34" charset="0"/>
              </a:rPr>
              <a:t>And He [Jesus] began to teach them that the Son of Man must suffer many things and be rejected by the elders and the chief priests and the scribes, and be killed, and after three days rise again.</a:t>
            </a:r>
            <a:endParaRPr lang="en-US" sz="4400" b="0" dirty="0">
              <a:solidFill>
                <a:schemeClr val="tx1"/>
              </a:solidFill>
              <a:effectLst/>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Mark 8:31</a:t>
            </a:r>
          </a:p>
        </p:txBody>
      </p:sp>
    </p:spTree>
    <p:extLst>
      <p:ext uri="{BB962C8B-B14F-4D97-AF65-F5344CB8AC3E}">
        <p14:creationId xmlns:p14="http://schemas.microsoft.com/office/powerpoint/2010/main" val="3181986146"/>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the gospel of God. . .[was] promised beforehand through His prophets in the holy Scriptures, concerning His Son, who was born of a descendant of David according to the flesh, who was declared the Son of God with power by the resurrection from the dead, according to the Spirit of holiness, Jesus Christ our Lord…</a:t>
            </a:r>
            <a:endParaRPr lang="en-US" sz="44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Romans 1:1-4</a:t>
            </a:r>
          </a:p>
        </p:txBody>
      </p:sp>
    </p:spTree>
    <p:extLst>
      <p:ext uri="{BB962C8B-B14F-4D97-AF65-F5344CB8AC3E}">
        <p14:creationId xmlns:p14="http://schemas.microsoft.com/office/powerpoint/2010/main" val="1769242954"/>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800" b="0" dirty="0">
                <a:solidFill>
                  <a:schemeClr val="tx1"/>
                </a:solidFill>
                <a:latin typeface="Calibri" panose="020F0502020204030204" pitchFamily="34" charset="0"/>
                <a:ea typeface="Calibri" panose="020F0502020204030204" pitchFamily="34" charset="0"/>
                <a:cs typeface="Calibri" panose="020F0502020204030204" pitchFamily="34" charset="0"/>
              </a:rPr>
              <a:t>Abraham said, “God will provide for Himself the lamb for the burnt offering, my son.” So the two of them walked on together.</a:t>
            </a: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Genesis 22:8</a:t>
            </a:r>
          </a:p>
        </p:txBody>
      </p:sp>
    </p:spTree>
    <p:extLst>
      <p:ext uri="{BB962C8B-B14F-4D97-AF65-F5344CB8AC3E}">
        <p14:creationId xmlns:p14="http://schemas.microsoft.com/office/powerpoint/2010/main" val="3639935925"/>
      </p:ext>
    </p:extLst>
  </p:cSld>
  <p:clrMapOvr>
    <a:masterClrMapping/>
  </p:clrMapOvr>
  <p:transition spd="slow">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anner with a cross and a sunset&#10;&#10;Description automatically generated">
            <a:extLst>
              <a:ext uri="{FF2B5EF4-FFF2-40B4-BE49-F238E27FC236}">
                <a16:creationId xmlns:a16="http://schemas.microsoft.com/office/drawing/2014/main" id="{957545A3-49F4-CE95-5BAD-B987C8829FF7}"/>
              </a:ext>
            </a:extLst>
          </p:cNvPr>
          <p:cNvPicPr>
            <a:picLocks noChangeAspect="1"/>
          </p:cNvPicPr>
          <p:nvPr/>
        </p:nvPicPr>
        <p:blipFill>
          <a:blip r:embed="rId2"/>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1206BF46-F60A-B583-BE9A-98813DA83DD6}"/>
              </a:ext>
            </a:extLst>
          </p:cNvPr>
          <p:cNvSpPr>
            <a:spLocks noGrp="1"/>
          </p:cNvSpPr>
          <p:nvPr>
            <p:ph type="subTitle" idx="1"/>
          </p:nvPr>
        </p:nvSpPr>
        <p:spPr>
          <a:xfrm>
            <a:off x="254000" y="5178933"/>
            <a:ext cx="11660632" cy="1486482"/>
          </a:xfrm>
        </p:spPr>
        <p:txBody>
          <a:bodyPr>
            <a:normAutofit/>
          </a:bodyPr>
          <a:lstStyle/>
          <a:p>
            <a:pPr algn="ctr">
              <a:lnSpc>
                <a:spcPct val="75000"/>
              </a:lnSpc>
              <a:spcBef>
                <a:spcPts val="600"/>
              </a:spcBef>
            </a:pPr>
            <a:r>
              <a:rPr lang="en-US" sz="5000" b="1" dirty="0">
                <a:latin typeface="Californian FB" panose="0207040306080B030204" pitchFamily="18" charset="0"/>
                <a:ea typeface="Calibri" panose="020F0502020204030204" pitchFamily="34" charset="0"/>
                <a:cs typeface="Calibri" panose="020F0502020204030204" pitchFamily="34" charset="0"/>
              </a:rPr>
              <a:t>God Will Provide for Himself the Lamb</a:t>
            </a:r>
          </a:p>
          <a:p>
            <a:pPr algn="ctr">
              <a:lnSpc>
                <a:spcPct val="75000"/>
              </a:lnSpc>
              <a:spcBef>
                <a:spcPts val="600"/>
              </a:spcBef>
            </a:pPr>
            <a:r>
              <a:rPr lang="en-US" sz="3300" b="1" dirty="0">
                <a:solidFill>
                  <a:schemeClr val="tx1"/>
                </a:solidFill>
                <a:latin typeface="Calibri" panose="020F0502020204030204" pitchFamily="34" charset="0"/>
                <a:ea typeface="Calibri" panose="020F0502020204030204" pitchFamily="34" charset="0"/>
                <a:cs typeface="Calibri" panose="020F0502020204030204" pitchFamily="34" charset="0"/>
              </a:rPr>
              <a:t>(Genesis 22 and Selected Texts)</a:t>
            </a:r>
            <a:endParaRPr lang="en-US" sz="33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E81091B1-FFCB-0593-6511-1E1CB61C648D}"/>
              </a:ext>
            </a:extLst>
          </p:cNvPr>
          <p:cNvSpPr txBox="1"/>
          <p:nvPr/>
        </p:nvSpPr>
        <p:spPr>
          <a:xfrm>
            <a:off x="7452360" y="6420874"/>
            <a:ext cx="4462272" cy="369332"/>
          </a:xfrm>
          <a:prstGeom prst="rect">
            <a:avLst/>
          </a:prstGeom>
          <a:noFill/>
        </p:spPr>
        <p:txBody>
          <a:bodyPr wrap="square" rtlCol="0">
            <a:spAutoFit/>
          </a:bodyPr>
          <a:lstStyle/>
          <a:p>
            <a:pPr algn="r"/>
            <a:r>
              <a:rPr lang="en-US" dirty="0">
                <a:latin typeface="Avenir Next LT Pro Light" panose="020B0304020202020204" pitchFamily="34" charset="0"/>
              </a:rPr>
              <a:t> Resurrection Sunday, March 31, 2024</a:t>
            </a:r>
          </a:p>
        </p:txBody>
      </p:sp>
    </p:spTree>
    <p:extLst>
      <p:ext uri="{BB962C8B-B14F-4D97-AF65-F5344CB8AC3E}">
        <p14:creationId xmlns:p14="http://schemas.microsoft.com/office/powerpoint/2010/main" val="2662025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Outline</a:t>
            </a:r>
          </a:p>
        </p:txBody>
      </p:sp>
      <p:sp>
        <p:nvSpPr>
          <p:cNvPr id="2" name="Text Box 3">
            <a:extLst>
              <a:ext uri="{FF2B5EF4-FFF2-40B4-BE49-F238E27FC236}">
                <a16:creationId xmlns:a16="http://schemas.microsoft.com/office/drawing/2014/main" id="{A30F4DE2-A1AE-3A83-46AB-781CBB8AB410}"/>
              </a:ext>
            </a:extLst>
          </p:cNvPr>
          <p:cNvSpPr txBox="1">
            <a:spLocks noChangeArrowheads="1"/>
          </p:cNvSpPr>
          <p:nvPr/>
        </p:nvSpPr>
        <p:spPr bwMode="auto">
          <a:xfrm>
            <a:off x="173038" y="903732"/>
            <a:ext cx="1180560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lvl="0" indent="-571500">
              <a:buFont typeface="+mj-lt"/>
              <a:buAutoNum type="romanUcPeriod"/>
            </a:pPr>
            <a:r>
              <a:rPr lang="en-US" sz="4400" i="0" dirty="0">
                <a:solidFill>
                  <a:schemeClr val="tx1"/>
                </a:solidFill>
                <a:latin typeface="Calibri" panose="020F0502020204030204" pitchFamily="34" charset="0"/>
                <a:ea typeface="Calibri" panose="020F0502020204030204" pitchFamily="34" charset="0"/>
                <a:cs typeface="Calibri" panose="020F0502020204030204" pitchFamily="34" charset="0"/>
              </a:rPr>
              <a:t>Abraham recognized </a:t>
            </a:r>
            <a:r>
              <a:rPr lang="en-US" sz="4400" i="0" u="sng" dirty="0">
                <a:solidFill>
                  <a:schemeClr val="tx1"/>
                </a:solidFill>
                <a:latin typeface="Calibri" panose="020F0502020204030204" pitchFamily="34" charset="0"/>
                <a:ea typeface="Calibri" panose="020F0502020204030204" pitchFamily="34" charset="0"/>
                <a:cs typeface="Calibri" panose="020F0502020204030204" pitchFamily="34" charset="0"/>
              </a:rPr>
              <a:t>his own sinfulness</a:t>
            </a:r>
            <a:r>
              <a:rPr lang="en-US" sz="4400" i="0" dirty="0">
                <a:solidFill>
                  <a:schemeClr val="tx1"/>
                </a:solidFill>
                <a:latin typeface="Calibri" panose="020F0502020204030204" pitchFamily="34" charset="0"/>
                <a:ea typeface="Calibri" panose="020F0502020204030204" pitchFamily="34" charset="0"/>
                <a:cs typeface="Calibri" panose="020F0502020204030204" pitchFamily="34" charset="0"/>
              </a:rPr>
              <a:t> and his need for salvation</a:t>
            </a:r>
          </a:p>
          <a:p>
            <a:pPr marL="571500" lvl="0" indent="-571500">
              <a:buFont typeface="+mj-lt"/>
              <a:buAutoNum type="romanUcPeriod"/>
            </a:pPr>
            <a:r>
              <a:rPr lang="en-US" sz="4400" i="0" dirty="0">
                <a:solidFill>
                  <a:schemeClr val="tx1"/>
                </a:solidFill>
                <a:latin typeface="Calibri" panose="020F0502020204030204" pitchFamily="34" charset="0"/>
                <a:ea typeface="Calibri" panose="020F0502020204030204" pitchFamily="34" charset="0"/>
                <a:cs typeface="Calibri" panose="020F0502020204030204" pitchFamily="34" charset="0"/>
              </a:rPr>
              <a:t>Abraham recognized God’s </a:t>
            </a:r>
            <a:r>
              <a:rPr lang="en-US" sz="4400" i="0" u="sng" dirty="0">
                <a:solidFill>
                  <a:schemeClr val="tx1"/>
                </a:solidFill>
                <a:latin typeface="Calibri" panose="020F0502020204030204" pitchFamily="34" charset="0"/>
                <a:ea typeface="Calibri" panose="020F0502020204030204" pitchFamily="34" charset="0"/>
                <a:cs typeface="Calibri" panose="020F0502020204030204" pitchFamily="34" charset="0"/>
              </a:rPr>
              <a:t>grace</a:t>
            </a:r>
            <a:r>
              <a:rPr lang="en-US" sz="4400" i="0" dirty="0">
                <a:solidFill>
                  <a:schemeClr val="tx1"/>
                </a:solidFill>
                <a:latin typeface="Calibri" panose="020F0502020204030204" pitchFamily="34" charset="0"/>
                <a:ea typeface="Calibri" panose="020F0502020204030204" pitchFamily="34" charset="0"/>
                <a:cs typeface="Calibri" panose="020F0502020204030204" pitchFamily="34" charset="0"/>
              </a:rPr>
              <a:t> in providing the needed sacrifice</a:t>
            </a:r>
          </a:p>
          <a:p>
            <a:pPr marL="571500" lvl="0" indent="-571500">
              <a:buFont typeface="+mj-lt"/>
              <a:buAutoNum type="romanUcPeriod"/>
            </a:pPr>
            <a:r>
              <a:rPr lang="en-US" sz="4400" i="0" dirty="0">
                <a:solidFill>
                  <a:schemeClr val="tx1"/>
                </a:solidFill>
                <a:latin typeface="Calibri" panose="020F0502020204030204" pitchFamily="34" charset="0"/>
                <a:ea typeface="Calibri" panose="020F0502020204030204" pitchFamily="34" charset="0"/>
                <a:cs typeface="Calibri" panose="020F0502020204030204" pitchFamily="34" charset="0"/>
              </a:rPr>
              <a:t>Abraham believed in God’s </a:t>
            </a:r>
            <a:r>
              <a:rPr lang="en-US" sz="4400" i="0" u="sng" dirty="0">
                <a:solidFill>
                  <a:schemeClr val="tx1"/>
                </a:solidFill>
                <a:latin typeface="Calibri" panose="020F0502020204030204" pitchFamily="34" charset="0"/>
                <a:ea typeface="Calibri" panose="020F0502020204030204" pitchFamily="34" charset="0"/>
                <a:cs typeface="Calibri" panose="020F0502020204030204" pitchFamily="34" charset="0"/>
              </a:rPr>
              <a:t>ability</a:t>
            </a:r>
            <a:r>
              <a:rPr lang="en-US" sz="4400" i="0" dirty="0">
                <a:solidFill>
                  <a:schemeClr val="tx1"/>
                </a:solidFill>
                <a:latin typeface="Calibri" panose="020F0502020204030204" pitchFamily="34" charset="0"/>
                <a:ea typeface="Calibri" panose="020F0502020204030204" pitchFamily="34" charset="0"/>
                <a:cs typeface="Calibri" panose="020F0502020204030204" pitchFamily="34" charset="0"/>
              </a:rPr>
              <a:t> to raise the dead </a:t>
            </a:r>
          </a:p>
          <a:p>
            <a:endParaRPr lang="en-US" sz="480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38069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250"/>
                                        <p:tgtEl>
                                          <p:spTgt spid="2">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2250"/>
                                        <p:tgtEl>
                                          <p:spTgt spid="2">
                                            <p:txEl>
                                              <p:pRg st="1" end="1"/>
                                            </p:txEl>
                                          </p:spTgt>
                                        </p:tgtEl>
                                      </p:cBhvr>
                                    </p:animEffect>
                                  </p:childTnLst>
                                </p:cTn>
                              </p:par>
                            </p:childTnLst>
                          </p:cTn>
                        </p:par>
                        <p:par>
                          <p:cTn id="12" fill="hold">
                            <p:stCondLst>
                              <p:cond delay="5250"/>
                            </p:stCondLst>
                            <p:childTnLst>
                              <p:par>
                                <p:cTn id="13" presetID="10" presetClass="entr" presetSubtype="0" fill="hold" grpId="0" nodeType="afterEffect">
                                  <p:stCondLst>
                                    <p:cond delay="5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2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God Will Provide for Himself the Lamb</a:t>
            </a:r>
          </a:p>
        </p:txBody>
      </p:sp>
      <p:sp>
        <p:nvSpPr>
          <p:cNvPr id="2" name="Text Box 3">
            <a:extLst>
              <a:ext uri="{FF2B5EF4-FFF2-40B4-BE49-F238E27FC236}">
                <a16:creationId xmlns:a16="http://schemas.microsoft.com/office/drawing/2014/main" id="{A30F4DE2-A1AE-3A83-46AB-781CBB8AB410}"/>
              </a:ext>
            </a:extLst>
          </p:cNvPr>
          <p:cNvSpPr txBox="1">
            <a:spLocks noChangeArrowheads="1"/>
          </p:cNvSpPr>
          <p:nvPr/>
        </p:nvSpPr>
        <p:spPr bwMode="auto">
          <a:xfrm>
            <a:off x="173038" y="903732"/>
            <a:ext cx="1180560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lvl="0" indent="-571500">
              <a:buFont typeface="+mj-lt"/>
              <a:buAutoNum type="romanUcPeriod"/>
            </a:pPr>
            <a:r>
              <a:rPr lang="en-US" sz="3600" i="0" dirty="0">
                <a:solidFill>
                  <a:schemeClr val="tx1"/>
                </a:solidFill>
                <a:latin typeface="Calibri" panose="020F0502020204030204" pitchFamily="34" charset="0"/>
                <a:ea typeface="Calibri" panose="020F0502020204030204" pitchFamily="34" charset="0"/>
                <a:cs typeface="Calibri" panose="020F0502020204030204" pitchFamily="34" charset="0"/>
              </a:rPr>
              <a:t>Abraham recognized </a:t>
            </a:r>
            <a:r>
              <a:rPr lang="en-US" sz="3600" i="0" u="sng" dirty="0">
                <a:solidFill>
                  <a:schemeClr val="tx1"/>
                </a:solidFill>
                <a:latin typeface="Calibri" panose="020F0502020204030204" pitchFamily="34" charset="0"/>
                <a:ea typeface="Calibri" panose="020F0502020204030204" pitchFamily="34" charset="0"/>
                <a:cs typeface="Calibri" panose="020F0502020204030204" pitchFamily="34" charset="0"/>
              </a:rPr>
              <a:t>his own sinfulness</a:t>
            </a:r>
            <a:r>
              <a:rPr lang="en-US" sz="3600" i="0" dirty="0">
                <a:solidFill>
                  <a:schemeClr val="tx1"/>
                </a:solidFill>
                <a:latin typeface="Calibri" panose="020F0502020204030204" pitchFamily="34" charset="0"/>
                <a:ea typeface="Calibri" panose="020F0502020204030204" pitchFamily="34" charset="0"/>
                <a:cs typeface="Calibri" panose="020F0502020204030204" pitchFamily="34" charset="0"/>
              </a:rPr>
              <a:t> and his need for salvation.</a:t>
            </a:r>
          </a:p>
        </p:txBody>
      </p:sp>
    </p:spTree>
    <p:extLst>
      <p:ext uri="{BB962C8B-B14F-4D97-AF65-F5344CB8AC3E}">
        <p14:creationId xmlns:p14="http://schemas.microsoft.com/office/powerpoint/2010/main" val="20528012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2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20 Then Noah built an altar to the LORD, and took of every clean animal and of every clean bird and offered burnt offerings on the altar. 21 The LORD smelled the soothing aroma; and the LORD said to Himself, “I will never again curse the ground on account of man, for the intent of man's heart is evil from his youth; and I will never again destroy every living thing, as I have done.” </a:t>
            </a: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Genesis 8:20-21</a:t>
            </a:r>
          </a:p>
        </p:txBody>
      </p:sp>
      <p:sp>
        <p:nvSpPr>
          <p:cNvPr id="2" name="TextBox 1">
            <a:extLst>
              <a:ext uri="{FF2B5EF4-FFF2-40B4-BE49-F238E27FC236}">
                <a16:creationId xmlns:a16="http://schemas.microsoft.com/office/drawing/2014/main" id="{4B37726D-5C17-A305-A28B-F51769AB70C9}"/>
              </a:ext>
            </a:extLst>
          </p:cNvPr>
          <p:cNvSpPr txBox="1"/>
          <p:nvPr/>
        </p:nvSpPr>
        <p:spPr>
          <a:xfrm>
            <a:off x="485775" y="5114925"/>
            <a:ext cx="11049000" cy="1015663"/>
          </a:xfrm>
          <a:prstGeom prst="rect">
            <a:avLst/>
          </a:prstGeom>
          <a:noFill/>
        </p:spPr>
        <p:txBody>
          <a:bodyPr wrap="square" rtlCol="0">
            <a:spAutoFit/>
          </a:bodyPr>
          <a:lstStyle/>
          <a:p>
            <a:pPr algn="ctr"/>
            <a:r>
              <a:rPr lang="en-US" sz="3200" dirty="0">
                <a:latin typeface="Arial" panose="020B0604020202020204" pitchFamily="34" charset="0"/>
                <a:cs typeface="Arial" panose="020B0604020202020204" pitchFamily="34" charset="0"/>
              </a:rPr>
              <a:t>Burnt offering – “</a:t>
            </a:r>
            <a:r>
              <a:rPr lang="en-US" sz="3200" dirty="0" err="1">
                <a:latin typeface="Arial" panose="020B0604020202020204" pitchFamily="34" charset="0"/>
                <a:cs typeface="Arial" panose="020B0604020202020204" pitchFamily="34" charset="0"/>
              </a:rPr>
              <a:t>hohlah</a:t>
            </a:r>
            <a:r>
              <a:rPr lang="en-US" sz="3200" dirty="0">
                <a:latin typeface="Arial" panose="020B0604020202020204" pitchFamily="34" charset="0"/>
                <a:cs typeface="Arial" panose="020B0604020202020204" pitchFamily="34" charset="0"/>
              </a:rPr>
              <a:t>” – to ascend or go up in smoke</a:t>
            </a:r>
          </a:p>
          <a:p>
            <a:pPr algn="ctr"/>
            <a:r>
              <a:rPr lang="en-US" sz="2800" dirty="0">
                <a:latin typeface="Arial" panose="020B0604020202020204" pitchFamily="34" charset="0"/>
                <a:cs typeface="Arial" panose="020B0604020202020204" pitchFamily="34" charset="0"/>
              </a:rPr>
              <a:t>We get our English “holocaust” from this Hebrew word</a:t>
            </a:r>
          </a:p>
        </p:txBody>
      </p:sp>
    </p:spTree>
    <p:extLst>
      <p:ext uri="{BB962C8B-B14F-4D97-AF65-F5344CB8AC3E}">
        <p14:creationId xmlns:p14="http://schemas.microsoft.com/office/powerpoint/2010/main" val="20839702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2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2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0" marR="0" algn="just">
              <a:spcBef>
                <a:spcPts val="0"/>
              </a:spcBef>
              <a:spcAft>
                <a:spcPts val="0"/>
              </a:spcAft>
            </a:pPr>
            <a:r>
              <a:rPr lang="en-US" sz="4400" b="0" i="1" dirty="0">
                <a:solidFill>
                  <a:schemeClr val="tx1"/>
                </a:solidFill>
                <a:effectLst/>
                <a:latin typeface="Calibri" panose="020F0502020204030204" pitchFamily="34" charset="0"/>
                <a:ea typeface="Arial" panose="020B0604020202020204" pitchFamily="34" charset="0"/>
              </a:rPr>
              <a:t>56 “Your father Abraham rejoiced to see</a:t>
            </a:r>
            <a:r>
              <a:rPr lang="en-US" sz="4400" b="0" i="1" spc="-1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My day,</a:t>
            </a:r>
            <a:r>
              <a:rPr lang="en-US" sz="4400" b="0" i="1" spc="-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and he saw</a:t>
            </a:r>
            <a:r>
              <a:rPr lang="en-US" sz="4400" b="0" i="1" spc="-5"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it and was glad.” 57 So the Jews said to Him, “You are not yet fifty years old, and have You seen Abraham?” 58 Jesus said to them, “Truly, truly, I say to you, before Abraham was born, I am.”</a:t>
            </a:r>
            <a:endParaRPr lang="en-US" sz="4400" b="0" dirty="0">
              <a:solidFill>
                <a:schemeClr val="tx1"/>
              </a:solidFill>
              <a:effectLst/>
              <a:latin typeface="Arial" panose="020B0604020202020204" pitchFamily="34" charset="0"/>
              <a:ea typeface="Arial" panose="020B060402020202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John 8:56-58</a:t>
            </a:r>
          </a:p>
        </p:txBody>
      </p:sp>
    </p:spTree>
    <p:extLst>
      <p:ext uri="{BB962C8B-B14F-4D97-AF65-F5344CB8AC3E}">
        <p14:creationId xmlns:p14="http://schemas.microsoft.com/office/powerpoint/2010/main" val="1695578213"/>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God Will Provide for Himself the Lamb</a:t>
            </a:r>
          </a:p>
        </p:txBody>
      </p:sp>
      <p:sp>
        <p:nvSpPr>
          <p:cNvPr id="2" name="Text Box 3">
            <a:extLst>
              <a:ext uri="{FF2B5EF4-FFF2-40B4-BE49-F238E27FC236}">
                <a16:creationId xmlns:a16="http://schemas.microsoft.com/office/drawing/2014/main" id="{A30F4DE2-A1AE-3A83-46AB-781CBB8AB410}"/>
              </a:ext>
            </a:extLst>
          </p:cNvPr>
          <p:cNvSpPr txBox="1">
            <a:spLocks noChangeArrowheads="1"/>
          </p:cNvSpPr>
          <p:nvPr/>
        </p:nvSpPr>
        <p:spPr bwMode="auto">
          <a:xfrm>
            <a:off x="173038" y="903732"/>
            <a:ext cx="1180560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571500" lvl="0" indent="-571500">
              <a:buFont typeface="+mj-lt"/>
              <a:buAutoNum type="romanUcPeriod"/>
            </a:pPr>
            <a:r>
              <a:rPr lang="en-US" sz="3600" i="0" dirty="0">
                <a:solidFill>
                  <a:schemeClr val="tx1"/>
                </a:solidFill>
                <a:latin typeface="Calibri" panose="020F0502020204030204" pitchFamily="34" charset="0"/>
                <a:ea typeface="Calibri" panose="020F0502020204030204" pitchFamily="34" charset="0"/>
                <a:cs typeface="Calibri" panose="020F0502020204030204" pitchFamily="34" charset="0"/>
              </a:rPr>
              <a:t>Abraham recognized </a:t>
            </a:r>
            <a:r>
              <a:rPr lang="en-US" sz="3600" i="0" u="sng" dirty="0">
                <a:solidFill>
                  <a:schemeClr val="tx1"/>
                </a:solidFill>
                <a:latin typeface="Calibri" panose="020F0502020204030204" pitchFamily="34" charset="0"/>
                <a:ea typeface="Calibri" panose="020F0502020204030204" pitchFamily="34" charset="0"/>
                <a:cs typeface="Calibri" panose="020F0502020204030204" pitchFamily="34" charset="0"/>
              </a:rPr>
              <a:t>his own sinfulness</a:t>
            </a:r>
            <a:r>
              <a:rPr lang="en-US" sz="3600" i="0" dirty="0">
                <a:solidFill>
                  <a:schemeClr val="tx1"/>
                </a:solidFill>
                <a:latin typeface="Calibri" panose="020F0502020204030204" pitchFamily="34" charset="0"/>
                <a:ea typeface="Calibri" panose="020F0502020204030204" pitchFamily="34" charset="0"/>
                <a:cs typeface="Calibri" panose="020F0502020204030204" pitchFamily="34" charset="0"/>
              </a:rPr>
              <a:t> and his need for salvation.</a:t>
            </a:r>
          </a:p>
          <a:p>
            <a:pPr marL="571500" indent="-571500">
              <a:buFont typeface="+mj-lt"/>
              <a:buAutoNum type="romanUcPeriod"/>
            </a:pPr>
            <a:r>
              <a:rPr lang="en-US" sz="3600" i="0" dirty="0">
                <a:solidFill>
                  <a:schemeClr val="tx1"/>
                </a:solidFill>
                <a:latin typeface="Calibri" panose="020F0502020204030204" pitchFamily="34" charset="0"/>
                <a:ea typeface="Calibri" panose="020F0502020204030204" pitchFamily="34" charset="0"/>
                <a:cs typeface="Calibri" panose="020F0502020204030204" pitchFamily="34" charset="0"/>
              </a:rPr>
              <a:t>Abraham recognized God’s </a:t>
            </a:r>
            <a:r>
              <a:rPr lang="en-US" sz="3600" i="0" u="sng" dirty="0">
                <a:solidFill>
                  <a:schemeClr val="tx1"/>
                </a:solidFill>
                <a:latin typeface="Calibri" panose="020F0502020204030204" pitchFamily="34" charset="0"/>
                <a:ea typeface="Calibri" panose="020F0502020204030204" pitchFamily="34" charset="0"/>
                <a:cs typeface="Calibri" panose="020F0502020204030204" pitchFamily="34" charset="0"/>
              </a:rPr>
              <a:t>grace</a:t>
            </a:r>
            <a:r>
              <a:rPr lang="en-US" sz="3600" i="0" dirty="0">
                <a:solidFill>
                  <a:schemeClr val="tx1"/>
                </a:solidFill>
                <a:latin typeface="Calibri" panose="020F0502020204030204" pitchFamily="34" charset="0"/>
                <a:ea typeface="Calibri" panose="020F0502020204030204" pitchFamily="34" charset="0"/>
                <a:cs typeface="Calibri" panose="020F0502020204030204" pitchFamily="34" charset="0"/>
              </a:rPr>
              <a:t> in providing the needed sacrifice.</a:t>
            </a:r>
          </a:p>
        </p:txBody>
      </p:sp>
      <p:sp>
        <p:nvSpPr>
          <p:cNvPr id="3" name="Text Box 3">
            <a:extLst>
              <a:ext uri="{FF2B5EF4-FFF2-40B4-BE49-F238E27FC236}">
                <a16:creationId xmlns:a16="http://schemas.microsoft.com/office/drawing/2014/main" id="{49C1466D-27CE-D06D-704F-67732295708A}"/>
              </a:ext>
            </a:extLst>
          </p:cNvPr>
          <p:cNvSpPr txBox="1">
            <a:spLocks noChangeArrowheads="1"/>
          </p:cNvSpPr>
          <p:nvPr/>
        </p:nvSpPr>
        <p:spPr bwMode="auto">
          <a:xfrm>
            <a:off x="173038" y="3370707"/>
            <a:ext cx="11805602"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Abraham said, “God will provide </a:t>
            </a:r>
            <a:r>
              <a:rPr lang="en-US" sz="3600" u="sng" dirty="0">
                <a:solidFill>
                  <a:schemeClr val="tx1"/>
                </a:solidFill>
                <a:latin typeface="Calibri" panose="020F0502020204030204" pitchFamily="34" charset="0"/>
                <a:ea typeface="Calibri" panose="020F0502020204030204" pitchFamily="34" charset="0"/>
                <a:cs typeface="Calibri" panose="020F0502020204030204" pitchFamily="34" charset="0"/>
              </a:rPr>
              <a:t>for Himself</a:t>
            </a:r>
            <a:r>
              <a:rPr lang="en-US" sz="3600" b="0" dirty="0">
                <a:solidFill>
                  <a:schemeClr val="tx1"/>
                </a:solidFill>
                <a:latin typeface="Calibri" panose="020F0502020204030204" pitchFamily="34" charset="0"/>
                <a:ea typeface="Calibri" panose="020F0502020204030204" pitchFamily="34" charset="0"/>
                <a:cs typeface="Calibri" panose="020F0502020204030204" pitchFamily="34" charset="0"/>
              </a:rPr>
              <a:t> the lamb for the burnt offering, my son.” So the two of them walked on together. (Genesis 22:8)</a:t>
            </a:r>
          </a:p>
        </p:txBody>
      </p:sp>
    </p:spTree>
    <p:extLst>
      <p:ext uri="{BB962C8B-B14F-4D97-AF65-F5344CB8AC3E}">
        <p14:creationId xmlns:p14="http://schemas.microsoft.com/office/powerpoint/2010/main" val="3952878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250"/>
                                        <p:tgtEl>
                                          <p:spTgt spid="2">
                                            <p:txEl>
                                              <p:pRg st="1" end="1"/>
                                            </p:txEl>
                                          </p:spTgt>
                                        </p:tgtEl>
                                      </p:cBhvr>
                                    </p:animEffect>
                                  </p:childTnLst>
                                </p:cTn>
                              </p:par>
                            </p:childTnLst>
                          </p:cTn>
                        </p:par>
                        <p:par>
                          <p:cTn id="8" fill="hold">
                            <p:stCondLst>
                              <p:cond delay="2750"/>
                            </p:stCondLst>
                            <p:childTnLst>
                              <p:par>
                                <p:cTn id="9" presetID="10" presetClass="entr" presetSubtype="0" fill="hold" grpId="0" nodeType="afterEffect">
                                  <p:stCondLst>
                                    <p:cond delay="10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sign with a cross on it&#10;&#10;Description automatically generated">
            <a:extLst>
              <a:ext uri="{FF2B5EF4-FFF2-40B4-BE49-F238E27FC236}">
                <a16:creationId xmlns:a16="http://schemas.microsoft.com/office/drawing/2014/main" id="{3C2A7351-0B4D-4B8D-5506-34272419088A}"/>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 Box 3">
            <a:extLst>
              <a:ext uri="{FF2B5EF4-FFF2-40B4-BE49-F238E27FC236}">
                <a16:creationId xmlns:a16="http://schemas.microsoft.com/office/drawing/2014/main" id="{9E3293C3-2021-04F5-B3B2-149081BCD341}"/>
              </a:ext>
            </a:extLst>
          </p:cNvPr>
          <p:cNvSpPr txBox="1">
            <a:spLocks noChangeArrowheads="1"/>
          </p:cNvSpPr>
          <p:nvPr/>
        </p:nvSpPr>
        <p:spPr bwMode="auto">
          <a:xfrm>
            <a:off x="173038" y="896747"/>
            <a:ext cx="11805602"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just">
              <a:defRPr sz="3200" b="1" i="1">
                <a:solidFill>
                  <a:schemeClr val="bg1"/>
                </a:solidFill>
                <a:latin typeface="Century Gothic" panose="020B0502020202020204" pitchFamily="34" charset="0"/>
                <a:cs typeface="Arial" panose="020B0604020202020204" pitchFamily="34" charset="0"/>
              </a:defRPr>
            </a:lvl1pPr>
            <a:lvl2pPr marL="742950" indent="-285750" algn="just">
              <a:defRPr sz="3200" b="1" i="1">
                <a:solidFill>
                  <a:schemeClr val="bg1"/>
                </a:solidFill>
                <a:latin typeface="Century Gothic" panose="020B0502020202020204" pitchFamily="34" charset="0"/>
                <a:cs typeface="Arial" panose="020B0604020202020204" pitchFamily="34" charset="0"/>
              </a:defRPr>
            </a:lvl2pPr>
            <a:lvl3pPr marL="1143000" indent="-228600" algn="just">
              <a:defRPr sz="3200" b="1" i="1">
                <a:solidFill>
                  <a:schemeClr val="bg1"/>
                </a:solidFill>
                <a:latin typeface="Century Gothic" panose="020B0502020202020204" pitchFamily="34" charset="0"/>
                <a:cs typeface="Arial" panose="020B0604020202020204" pitchFamily="34" charset="0"/>
              </a:defRPr>
            </a:lvl3pPr>
            <a:lvl4pPr marL="1600200" indent="-228600" algn="just">
              <a:defRPr sz="3200" b="1" i="1">
                <a:solidFill>
                  <a:schemeClr val="bg1"/>
                </a:solidFill>
                <a:latin typeface="Century Gothic" panose="020B0502020202020204" pitchFamily="34" charset="0"/>
                <a:cs typeface="Arial" panose="020B0604020202020204" pitchFamily="34" charset="0"/>
              </a:defRPr>
            </a:lvl4pPr>
            <a:lvl5pPr marL="2057400" indent="-228600" algn="just">
              <a:defRPr sz="3200" b="1" i="1">
                <a:solidFill>
                  <a:schemeClr val="bg1"/>
                </a:solidFill>
                <a:latin typeface="Century Gothic" panose="020B0502020202020204" pitchFamily="34" charset="0"/>
                <a:cs typeface="Arial" panose="020B0604020202020204" pitchFamily="34" charset="0"/>
              </a:defRPr>
            </a:lvl5pPr>
            <a:lvl6pPr marL="25146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algn="just"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r>
              <a:rPr lang="en-US" sz="4400" b="0" i="1" dirty="0">
                <a:solidFill>
                  <a:schemeClr val="tx1"/>
                </a:solidFill>
                <a:effectLst/>
                <a:latin typeface="Calibri" panose="020F0502020204030204" pitchFamily="34" charset="0"/>
                <a:ea typeface="Arial" panose="020B0604020202020204" pitchFamily="34" charset="0"/>
              </a:rPr>
              <a:t>For all of us have become like one who is unclean, and all our righteous deeds</a:t>
            </a:r>
            <a:r>
              <a:rPr lang="en-US" sz="4400" b="0" i="1" spc="200" dirty="0">
                <a:solidFill>
                  <a:schemeClr val="tx1"/>
                </a:solidFill>
                <a:effectLst/>
                <a:latin typeface="Calibri" panose="020F0502020204030204" pitchFamily="34" charset="0"/>
                <a:ea typeface="Arial" panose="020B0604020202020204" pitchFamily="34" charset="0"/>
              </a:rPr>
              <a:t> </a:t>
            </a:r>
            <a:r>
              <a:rPr lang="en-US" sz="4400" b="0" i="1" dirty="0">
                <a:solidFill>
                  <a:schemeClr val="tx1"/>
                </a:solidFill>
                <a:effectLst/>
                <a:latin typeface="Calibri" panose="020F0502020204030204" pitchFamily="34" charset="0"/>
                <a:ea typeface="Arial" panose="020B0604020202020204" pitchFamily="34" charset="0"/>
              </a:rPr>
              <a:t>are like a filthy garment; and all of us wither like a leaf, and our iniquities, like the wind, take us away </a:t>
            </a:r>
            <a:endParaRPr lang="en-US" sz="4400" b="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27341E30-1523-0531-D0E1-7D6824619EE0}"/>
              </a:ext>
            </a:extLst>
          </p:cNvPr>
          <p:cNvSpPr txBox="1"/>
          <p:nvPr/>
        </p:nvSpPr>
        <p:spPr>
          <a:xfrm>
            <a:off x="73573" y="190881"/>
            <a:ext cx="11959932" cy="707886"/>
          </a:xfrm>
          <a:prstGeom prst="rect">
            <a:avLst/>
          </a:prstGeom>
          <a:noFill/>
        </p:spPr>
        <p:txBody>
          <a:bodyPr wrap="square" rtlCol="0">
            <a:spAutoFit/>
          </a:bodyPr>
          <a:lstStyle/>
          <a:p>
            <a:pPr algn="ctr"/>
            <a:r>
              <a:rPr lang="en-US" sz="4000" b="1" dirty="0">
                <a:solidFill>
                  <a:srgbClr val="0AA2B6"/>
                </a:solidFill>
                <a:latin typeface="Arial" panose="020B0604020202020204" pitchFamily="34" charset="0"/>
                <a:cs typeface="Arial" panose="020B0604020202020204" pitchFamily="34" charset="0"/>
              </a:rPr>
              <a:t>Isaiah 64:6</a:t>
            </a:r>
          </a:p>
        </p:txBody>
      </p:sp>
    </p:spTree>
    <p:extLst>
      <p:ext uri="{BB962C8B-B14F-4D97-AF65-F5344CB8AC3E}">
        <p14:creationId xmlns:p14="http://schemas.microsoft.com/office/powerpoint/2010/main" val="2007499405"/>
      </p:ext>
    </p:extLst>
  </p:cSld>
  <p:clrMapOvr>
    <a:masterClrMapping/>
  </p:clrMapOvr>
  <p:transition spd="slow">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12134</TotalTime>
  <Words>1651</Words>
  <Application>Microsoft Office PowerPoint</Application>
  <PresentationFormat>Widescreen</PresentationFormat>
  <Paragraphs>79</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Avenir Next LT Pro Light</vt:lpstr>
      <vt:lpstr>Bookman Old Style</vt:lpstr>
      <vt:lpstr>Calibri</vt:lpstr>
      <vt:lpstr>Californian FB</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Resolved to be a servant-driven church</dc:title>
  <dc:creator>Ed</dc:creator>
  <cp:lastModifiedBy>Ed Godfrey</cp:lastModifiedBy>
  <cp:revision>40</cp:revision>
  <dcterms:created xsi:type="dcterms:W3CDTF">2022-12-30T16:15:56Z</dcterms:created>
  <dcterms:modified xsi:type="dcterms:W3CDTF">2024-03-29T20:03:41Z</dcterms:modified>
</cp:coreProperties>
</file>